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8" r:id="rId4"/>
    <p:sldMasterId id="2147483720" r:id="rId5"/>
    <p:sldMasterId id="2147483739" r:id="rId6"/>
    <p:sldMasterId id="2147483751" r:id="rId7"/>
    <p:sldMasterId id="2147483769" r:id="rId8"/>
    <p:sldMasterId id="2147483781" r:id="rId9"/>
  </p:sldMasterIdLst>
  <p:sldIdLst>
    <p:sldId id="257" r:id="rId10"/>
    <p:sldId id="259" r:id="rId11"/>
    <p:sldId id="261" r:id="rId12"/>
    <p:sldId id="262" r:id="rId13"/>
    <p:sldId id="264" r:id="rId14"/>
    <p:sldId id="260" r:id="rId15"/>
    <p:sldId id="263" r:id="rId16"/>
    <p:sldId id="265" r:id="rId17"/>
    <p:sldId id="258" r:id="rId18"/>
    <p:sldId id="266" r:id="rId19"/>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63" d="100"/>
          <a:sy n="63" d="100"/>
        </p:scale>
        <p:origin x="1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73089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71577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6665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12645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35903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C61D64-6B86-4583-A0B2-9B4E5FFF6040}"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F7B39-26E5-4255-9BD0-1A02D9FD7774}" type="slidenum">
              <a:rPr lang="en-US" smtClean="0"/>
              <a:t>‹#›</a:t>
            </a:fld>
            <a:endParaRPr lang="en-US"/>
          </a:p>
        </p:txBody>
      </p:sp>
    </p:spTree>
    <p:extLst>
      <p:ext uri="{BB962C8B-B14F-4D97-AF65-F5344CB8AC3E}">
        <p14:creationId xmlns:p14="http://schemas.microsoft.com/office/powerpoint/2010/main" val="39428445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61D64-6B86-4583-A0B2-9B4E5FFF6040}"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F7B39-26E5-4255-9BD0-1A02D9FD7774}" type="slidenum">
              <a:rPr lang="en-US" smtClean="0"/>
              <a:t>‹#›</a:t>
            </a:fld>
            <a:endParaRPr lang="en-US"/>
          </a:p>
        </p:txBody>
      </p:sp>
    </p:spTree>
    <p:extLst>
      <p:ext uri="{BB962C8B-B14F-4D97-AF65-F5344CB8AC3E}">
        <p14:creationId xmlns:p14="http://schemas.microsoft.com/office/powerpoint/2010/main" val="8377548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C61D64-6B86-4583-A0B2-9B4E5FFF6040}"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F7B39-26E5-4255-9BD0-1A02D9FD7774}" type="slidenum">
              <a:rPr lang="en-US" smtClean="0"/>
              <a:t>‹#›</a:t>
            </a:fld>
            <a:endParaRPr lang="en-US"/>
          </a:p>
        </p:txBody>
      </p:sp>
    </p:spTree>
    <p:extLst>
      <p:ext uri="{BB962C8B-B14F-4D97-AF65-F5344CB8AC3E}">
        <p14:creationId xmlns:p14="http://schemas.microsoft.com/office/powerpoint/2010/main" val="28471907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C61D64-6B86-4583-A0B2-9B4E5FFF6040}"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F7B39-26E5-4255-9BD0-1A02D9FD7774}" type="slidenum">
              <a:rPr lang="en-US" smtClean="0"/>
              <a:t>‹#›</a:t>
            </a:fld>
            <a:endParaRPr lang="en-US"/>
          </a:p>
        </p:txBody>
      </p:sp>
    </p:spTree>
    <p:extLst>
      <p:ext uri="{BB962C8B-B14F-4D97-AF65-F5344CB8AC3E}">
        <p14:creationId xmlns:p14="http://schemas.microsoft.com/office/powerpoint/2010/main" val="42214834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C61D64-6B86-4583-A0B2-9B4E5FFF6040}" type="datetimeFigureOut">
              <a:rPr lang="en-US" smtClean="0"/>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4F7B39-26E5-4255-9BD0-1A02D9FD7774}" type="slidenum">
              <a:rPr lang="en-US" smtClean="0"/>
              <a:t>‹#›</a:t>
            </a:fld>
            <a:endParaRPr lang="en-US"/>
          </a:p>
        </p:txBody>
      </p:sp>
    </p:spTree>
    <p:extLst>
      <p:ext uri="{BB962C8B-B14F-4D97-AF65-F5344CB8AC3E}">
        <p14:creationId xmlns:p14="http://schemas.microsoft.com/office/powerpoint/2010/main" val="20809766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C61D64-6B86-4583-A0B2-9B4E5FFF6040}" type="datetimeFigureOut">
              <a:rPr lang="en-US" smtClean="0"/>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4F7B39-26E5-4255-9BD0-1A02D9FD7774}" type="slidenum">
              <a:rPr lang="en-US" smtClean="0"/>
              <a:t>‹#›</a:t>
            </a:fld>
            <a:endParaRPr lang="en-US"/>
          </a:p>
        </p:txBody>
      </p:sp>
    </p:spTree>
    <p:extLst>
      <p:ext uri="{BB962C8B-B14F-4D97-AF65-F5344CB8AC3E}">
        <p14:creationId xmlns:p14="http://schemas.microsoft.com/office/powerpoint/2010/main" val="29921748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61D64-6B86-4583-A0B2-9B4E5FFF6040}" type="datetimeFigureOut">
              <a:rPr lang="en-US" smtClean="0"/>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4F7B39-26E5-4255-9BD0-1A02D9FD7774}" type="slidenum">
              <a:rPr lang="en-US" smtClean="0"/>
              <a:t>‹#›</a:t>
            </a:fld>
            <a:endParaRPr lang="en-US"/>
          </a:p>
        </p:txBody>
      </p:sp>
    </p:spTree>
    <p:extLst>
      <p:ext uri="{BB962C8B-B14F-4D97-AF65-F5344CB8AC3E}">
        <p14:creationId xmlns:p14="http://schemas.microsoft.com/office/powerpoint/2010/main" val="100849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48208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C61D64-6B86-4583-A0B2-9B4E5FFF6040}"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F7B39-26E5-4255-9BD0-1A02D9FD7774}" type="slidenum">
              <a:rPr lang="en-US" smtClean="0"/>
              <a:t>‹#›</a:t>
            </a:fld>
            <a:endParaRPr lang="en-US"/>
          </a:p>
        </p:txBody>
      </p:sp>
    </p:spTree>
    <p:extLst>
      <p:ext uri="{BB962C8B-B14F-4D97-AF65-F5344CB8AC3E}">
        <p14:creationId xmlns:p14="http://schemas.microsoft.com/office/powerpoint/2010/main" val="18629131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C61D64-6B86-4583-A0B2-9B4E5FFF6040}"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F7B39-26E5-4255-9BD0-1A02D9FD7774}" type="slidenum">
              <a:rPr lang="en-US" smtClean="0"/>
              <a:t>‹#›</a:t>
            </a:fld>
            <a:endParaRPr lang="en-US"/>
          </a:p>
        </p:txBody>
      </p:sp>
    </p:spTree>
    <p:extLst>
      <p:ext uri="{BB962C8B-B14F-4D97-AF65-F5344CB8AC3E}">
        <p14:creationId xmlns:p14="http://schemas.microsoft.com/office/powerpoint/2010/main" val="9320894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61D64-6B86-4583-A0B2-9B4E5FFF6040}"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F7B39-26E5-4255-9BD0-1A02D9FD7774}" type="slidenum">
              <a:rPr lang="en-US" smtClean="0"/>
              <a:t>‹#›</a:t>
            </a:fld>
            <a:endParaRPr lang="en-US"/>
          </a:p>
        </p:txBody>
      </p:sp>
    </p:spTree>
    <p:extLst>
      <p:ext uri="{BB962C8B-B14F-4D97-AF65-F5344CB8AC3E}">
        <p14:creationId xmlns:p14="http://schemas.microsoft.com/office/powerpoint/2010/main" val="13369024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61D64-6B86-4583-A0B2-9B4E5FFF6040}"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F7B39-26E5-4255-9BD0-1A02D9FD7774}" type="slidenum">
              <a:rPr lang="en-US" smtClean="0"/>
              <a:t>‹#›</a:t>
            </a:fld>
            <a:endParaRPr lang="en-US"/>
          </a:p>
        </p:txBody>
      </p:sp>
    </p:spTree>
    <p:extLst>
      <p:ext uri="{BB962C8B-B14F-4D97-AF65-F5344CB8AC3E}">
        <p14:creationId xmlns:p14="http://schemas.microsoft.com/office/powerpoint/2010/main" val="29883468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5EFF13-E1C5-4C33-9F84-86D8BFFA0E35}"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F396-FB9C-43D4-8E1E-7330ABF526D0}" type="slidenum">
              <a:rPr lang="en-US" smtClean="0"/>
              <a:t>‹#›</a:t>
            </a:fld>
            <a:endParaRPr lang="en-US"/>
          </a:p>
        </p:txBody>
      </p:sp>
    </p:spTree>
    <p:extLst>
      <p:ext uri="{BB962C8B-B14F-4D97-AF65-F5344CB8AC3E}">
        <p14:creationId xmlns:p14="http://schemas.microsoft.com/office/powerpoint/2010/main" val="36558605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EFF13-E1C5-4C33-9F84-86D8BFFA0E35}"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F396-FB9C-43D4-8E1E-7330ABF526D0}" type="slidenum">
              <a:rPr lang="en-US" smtClean="0"/>
              <a:t>‹#›</a:t>
            </a:fld>
            <a:endParaRPr lang="en-US"/>
          </a:p>
        </p:txBody>
      </p:sp>
    </p:spTree>
    <p:extLst>
      <p:ext uri="{BB962C8B-B14F-4D97-AF65-F5344CB8AC3E}">
        <p14:creationId xmlns:p14="http://schemas.microsoft.com/office/powerpoint/2010/main" val="634978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5EFF13-E1C5-4C33-9F84-86D8BFFA0E35}"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F396-FB9C-43D4-8E1E-7330ABF526D0}" type="slidenum">
              <a:rPr lang="en-US" smtClean="0"/>
              <a:t>‹#›</a:t>
            </a:fld>
            <a:endParaRPr lang="en-US"/>
          </a:p>
        </p:txBody>
      </p:sp>
    </p:spTree>
    <p:extLst>
      <p:ext uri="{BB962C8B-B14F-4D97-AF65-F5344CB8AC3E}">
        <p14:creationId xmlns:p14="http://schemas.microsoft.com/office/powerpoint/2010/main" val="5061796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5EFF13-E1C5-4C33-9F84-86D8BFFA0E35}"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AF396-FB9C-43D4-8E1E-7330ABF526D0}" type="slidenum">
              <a:rPr lang="en-US" smtClean="0"/>
              <a:t>‹#›</a:t>
            </a:fld>
            <a:endParaRPr lang="en-US"/>
          </a:p>
        </p:txBody>
      </p:sp>
    </p:spTree>
    <p:extLst>
      <p:ext uri="{BB962C8B-B14F-4D97-AF65-F5344CB8AC3E}">
        <p14:creationId xmlns:p14="http://schemas.microsoft.com/office/powerpoint/2010/main" val="23320240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EFF13-E1C5-4C33-9F84-86D8BFFA0E35}" type="datetimeFigureOut">
              <a:rPr lang="en-US" smtClean="0"/>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BAF396-FB9C-43D4-8E1E-7330ABF526D0}" type="slidenum">
              <a:rPr lang="en-US" smtClean="0"/>
              <a:t>‹#›</a:t>
            </a:fld>
            <a:endParaRPr lang="en-US"/>
          </a:p>
        </p:txBody>
      </p:sp>
    </p:spTree>
    <p:extLst>
      <p:ext uri="{BB962C8B-B14F-4D97-AF65-F5344CB8AC3E}">
        <p14:creationId xmlns:p14="http://schemas.microsoft.com/office/powerpoint/2010/main" val="19095928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EFF13-E1C5-4C33-9F84-86D8BFFA0E35}" type="datetimeFigureOut">
              <a:rPr lang="en-US" smtClean="0"/>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BAF396-FB9C-43D4-8E1E-7330ABF526D0}" type="slidenum">
              <a:rPr lang="en-US" smtClean="0"/>
              <a:t>‹#›</a:t>
            </a:fld>
            <a:endParaRPr lang="en-US"/>
          </a:p>
        </p:txBody>
      </p:sp>
    </p:spTree>
    <p:extLst>
      <p:ext uri="{BB962C8B-B14F-4D97-AF65-F5344CB8AC3E}">
        <p14:creationId xmlns:p14="http://schemas.microsoft.com/office/powerpoint/2010/main" val="110253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65962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EFF13-E1C5-4C33-9F84-86D8BFFA0E35}" type="datetimeFigureOut">
              <a:rPr lang="en-US" smtClean="0"/>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BAF396-FB9C-43D4-8E1E-7330ABF526D0}" type="slidenum">
              <a:rPr lang="en-US" smtClean="0"/>
              <a:t>‹#›</a:t>
            </a:fld>
            <a:endParaRPr lang="en-US"/>
          </a:p>
        </p:txBody>
      </p:sp>
    </p:spTree>
    <p:extLst>
      <p:ext uri="{BB962C8B-B14F-4D97-AF65-F5344CB8AC3E}">
        <p14:creationId xmlns:p14="http://schemas.microsoft.com/office/powerpoint/2010/main" val="25169353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5EFF13-E1C5-4C33-9F84-86D8BFFA0E35}"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AF396-FB9C-43D4-8E1E-7330ABF526D0}" type="slidenum">
              <a:rPr lang="en-US" smtClean="0"/>
              <a:t>‹#›</a:t>
            </a:fld>
            <a:endParaRPr lang="en-US"/>
          </a:p>
        </p:txBody>
      </p:sp>
    </p:spTree>
    <p:extLst>
      <p:ext uri="{BB962C8B-B14F-4D97-AF65-F5344CB8AC3E}">
        <p14:creationId xmlns:p14="http://schemas.microsoft.com/office/powerpoint/2010/main" val="24507640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5EFF13-E1C5-4C33-9F84-86D8BFFA0E35}"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AF396-FB9C-43D4-8E1E-7330ABF526D0}" type="slidenum">
              <a:rPr lang="en-US" smtClean="0"/>
              <a:t>‹#›</a:t>
            </a:fld>
            <a:endParaRPr lang="en-US"/>
          </a:p>
        </p:txBody>
      </p:sp>
    </p:spTree>
    <p:extLst>
      <p:ext uri="{BB962C8B-B14F-4D97-AF65-F5344CB8AC3E}">
        <p14:creationId xmlns:p14="http://schemas.microsoft.com/office/powerpoint/2010/main" val="17725148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EFF13-E1C5-4C33-9F84-86D8BFFA0E35}"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F396-FB9C-43D4-8E1E-7330ABF526D0}" type="slidenum">
              <a:rPr lang="en-US" smtClean="0"/>
              <a:t>‹#›</a:t>
            </a:fld>
            <a:endParaRPr lang="en-US"/>
          </a:p>
        </p:txBody>
      </p:sp>
    </p:spTree>
    <p:extLst>
      <p:ext uri="{BB962C8B-B14F-4D97-AF65-F5344CB8AC3E}">
        <p14:creationId xmlns:p14="http://schemas.microsoft.com/office/powerpoint/2010/main" val="21834564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EFF13-E1C5-4C33-9F84-86D8BFFA0E35}"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F396-FB9C-43D4-8E1E-7330ABF526D0}" type="slidenum">
              <a:rPr lang="en-US" smtClean="0"/>
              <a:t>‹#›</a:t>
            </a:fld>
            <a:endParaRPr lang="en-US"/>
          </a:p>
        </p:txBody>
      </p:sp>
    </p:spTree>
    <p:extLst>
      <p:ext uri="{BB962C8B-B14F-4D97-AF65-F5344CB8AC3E}">
        <p14:creationId xmlns:p14="http://schemas.microsoft.com/office/powerpoint/2010/main" val="3649434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574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0579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7807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4315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4776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3284890-85D2-4D7B-8EF5-15A9C1DB8F42}"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868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062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4193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085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392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6808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24603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26145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4495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84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2219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539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7214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8294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0361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77267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11991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3425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57718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54112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58190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00665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70889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499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71807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227266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29804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90904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81529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5124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9/22/2016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732304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55B2DB-6AF0-4258-AA3E-B51655076CA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76315-1339-4C85-96FE-A40312440F90}" type="slidenum">
              <a:rPr lang="en-US" smtClean="0"/>
              <a:t>‹#›</a:t>
            </a:fld>
            <a:endParaRPr lang="en-US"/>
          </a:p>
        </p:txBody>
      </p:sp>
    </p:spTree>
    <p:extLst>
      <p:ext uri="{BB962C8B-B14F-4D97-AF65-F5344CB8AC3E}">
        <p14:creationId xmlns:p14="http://schemas.microsoft.com/office/powerpoint/2010/main" val="80173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5B2DB-6AF0-4258-AA3E-B51655076CA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76315-1339-4C85-96FE-A40312440F90}" type="slidenum">
              <a:rPr lang="en-US" smtClean="0"/>
              <a:t>‹#›</a:t>
            </a:fld>
            <a:endParaRPr lang="en-US"/>
          </a:p>
        </p:txBody>
      </p:sp>
    </p:spTree>
    <p:extLst>
      <p:ext uri="{BB962C8B-B14F-4D97-AF65-F5344CB8AC3E}">
        <p14:creationId xmlns:p14="http://schemas.microsoft.com/office/powerpoint/2010/main" val="41486071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55B2DB-6AF0-4258-AA3E-B51655076CA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76315-1339-4C85-96FE-A40312440F90}" type="slidenum">
              <a:rPr lang="en-US" smtClean="0"/>
              <a:t>‹#›</a:t>
            </a:fld>
            <a:endParaRPr lang="en-US"/>
          </a:p>
        </p:txBody>
      </p:sp>
    </p:spTree>
    <p:extLst>
      <p:ext uri="{BB962C8B-B14F-4D97-AF65-F5344CB8AC3E}">
        <p14:creationId xmlns:p14="http://schemas.microsoft.com/office/powerpoint/2010/main" val="2924223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55B2DB-6AF0-4258-AA3E-B51655076CAA}"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76315-1339-4C85-96FE-A40312440F90}" type="slidenum">
              <a:rPr lang="en-US" smtClean="0"/>
              <a:t>‹#›</a:t>
            </a:fld>
            <a:endParaRPr lang="en-US"/>
          </a:p>
        </p:txBody>
      </p:sp>
    </p:spTree>
    <p:extLst>
      <p:ext uri="{BB962C8B-B14F-4D97-AF65-F5344CB8AC3E}">
        <p14:creationId xmlns:p14="http://schemas.microsoft.com/office/powerpoint/2010/main" val="97538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68802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55B2DB-6AF0-4258-AA3E-B51655076CAA}" type="datetimeFigureOut">
              <a:rPr lang="en-US" smtClean="0"/>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76315-1339-4C85-96FE-A40312440F90}" type="slidenum">
              <a:rPr lang="en-US" smtClean="0"/>
              <a:t>‹#›</a:t>
            </a:fld>
            <a:endParaRPr lang="en-US"/>
          </a:p>
        </p:txBody>
      </p:sp>
    </p:spTree>
    <p:extLst>
      <p:ext uri="{BB962C8B-B14F-4D97-AF65-F5344CB8AC3E}">
        <p14:creationId xmlns:p14="http://schemas.microsoft.com/office/powerpoint/2010/main" val="3344220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55B2DB-6AF0-4258-AA3E-B51655076CAA}" type="datetimeFigureOut">
              <a:rPr lang="en-US" smtClean="0"/>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76315-1339-4C85-96FE-A40312440F90}" type="slidenum">
              <a:rPr lang="en-US" smtClean="0"/>
              <a:t>‹#›</a:t>
            </a:fld>
            <a:endParaRPr lang="en-US"/>
          </a:p>
        </p:txBody>
      </p:sp>
    </p:spTree>
    <p:extLst>
      <p:ext uri="{BB962C8B-B14F-4D97-AF65-F5344CB8AC3E}">
        <p14:creationId xmlns:p14="http://schemas.microsoft.com/office/powerpoint/2010/main" val="1660543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5B2DB-6AF0-4258-AA3E-B51655076CAA}" type="datetimeFigureOut">
              <a:rPr lang="en-US" smtClean="0"/>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76315-1339-4C85-96FE-A40312440F90}" type="slidenum">
              <a:rPr lang="en-US" smtClean="0"/>
              <a:t>‹#›</a:t>
            </a:fld>
            <a:endParaRPr lang="en-US"/>
          </a:p>
        </p:txBody>
      </p:sp>
    </p:spTree>
    <p:extLst>
      <p:ext uri="{BB962C8B-B14F-4D97-AF65-F5344CB8AC3E}">
        <p14:creationId xmlns:p14="http://schemas.microsoft.com/office/powerpoint/2010/main" val="2394439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55B2DB-6AF0-4258-AA3E-B51655076CAA}"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76315-1339-4C85-96FE-A40312440F90}" type="slidenum">
              <a:rPr lang="en-US" smtClean="0"/>
              <a:t>‹#›</a:t>
            </a:fld>
            <a:endParaRPr lang="en-US"/>
          </a:p>
        </p:txBody>
      </p:sp>
    </p:spTree>
    <p:extLst>
      <p:ext uri="{BB962C8B-B14F-4D97-AF65-F5344CB8AC3E}">
        <p14:creationId xmlns:p14="http://schemas.microsoft.com/office/powerpoint/2010/main" val="3780021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55B2DB-6AF0-4258-AA3E-B51655076CAA}"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76315-1339-4C85-96FE-A40312440F90}" type="slidenum">
              <a:rPr lang="en-US" smtClean="0"/>
              <a:t>‹#›</a:t>
            </a:fld>
            <a:endParaRPr lang="en-US"/>
          </a:p>
        </p:txBody>
      </p:sp>
    </p:spTree>
    <p:extLst>
      <p:ext uri="{BB962C8B-B14F-4D97-AF65-F5344CB8AC3E}">
        <p14:creationId xmlns:p14="http://schemas.microsoft.com/office/powerpoint/2010/main" val="1556282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5B2DB-6AF0-4258-AA3E-B51655076CA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76315-1339-4C85-96FE-A40312440F90}" type="slidenum">
              <a:rPr lang="en-US" smtClean="0"/>
              <a:t>‹#›</a:t>
            </a:fld>
            <a:endParaRPr lang="en-US"/>
          </a:p>
        </p:txBody>
      </p:sp>
    </p:spTree>
    <p:extLst>
      <p:ext uri="{BB962C8B-B14F-4D97-AF65-F5344CB8AC3E}">
        <p14:creationId xmlns:p14="http://schemas.microsoft.com/office/powerpoint/2010/main" val="34539768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5B2DB-6AF0-4258-AA3E-B51655076CA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76315-1339-4C85-96FE-A40312440F90}" type="slidenum">
              <a:rPr lang="en-US" smtClean="0"/>
              <a:t>‹#›</a:t>
            </a:fld>
            <a:endParaRPr lang="en-US"/>
          </a:p>
        </p:txBody>
      </p:sp>
    </p:spTree>
    <p:extLst>
      <p:ext uri="{BB962C8B-B14F-4D97-AF65-F5344CB8AC3E}">
        <p14:creationId xmlns:p14="http://schemas.microsoft.com/office/powerpoint/2010/main" val="671028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10583" y="-7938"/>
            <a:ext cx="12225868"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0440CEED-C08B-465B-8A3C-C8CE8A2C6F8E}" type="slidenum">
              <a:rPr lang="en-US" altLang="en-US"/>
              <a:pPr>
                <a:defRPr/>
              </a:pPr>
              <a:t>‹#›</a:t>
            </a:fld>
            <a:endParaRPr lang="en-US" altLang="en-US"/>
          </a:p>
        </p:txBody>
      </p:sp>
    </p:spTree>
    <p:extLst>
      <p:ext uri="{BB962C8B-B14F-4D97-AF65-F5344CB8AC3E}">
        <p14:creationId xmlns:p14="http://schemas.microsoft.com/office/powerpoint/2010/main" val="42398066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4625A3-8D14-4657-9E4F-5307B24ED0AD}" type="slidenum">
              <a:rPr lang="en-US" altLang="en-US"/>
              <a:pPr>
                <a:defRPr/>
              </a:pPr>
              <a:t>‹#›</a:t>
            </a:fld>
            <a:endParaRPr lang="en-US" altLang="en-US"/>
          </a:p>
        </p:txBody>
      </p:sp>
    </p:spTree>
    <p:extLst>
      <p:ext uri="{BB962C8B-B14F-4D97-AF65-F5344CB8AC3E}">
        <p14:creationId xmlns:p14="http://schemas.microsoft.com/office/powerpoint/2010/main" val="40003641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969AEB-8FE5-4BC9-8A3E-E7A3D1936532}" type="slidenum">
              <a:rPr lang="en-US" altLang="en-US"/>
              <a:pPr>
                <a:defRPr/>
              </a:pPr>
              <a:t>‹#›</a:t>
            </a:fld>
            <a:endParaRPr lang="en-US" altLang="en-US"/>
          </a:p>
        </p:txBody>
      </p:sp>
    </p:spTree>
    <p:extLst>
      <p:ext uri="{BB962C8B-B14F-4D97-AF65-F5344CB8AC3E}">
        <p14:creationId xmlns:p14="http://schemas.microsoft.com/office/powerpoint/2010/main" val="229147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15784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57BA21-BF66-4E4A-A659-F3109EA9C194}" type="slidenum">
              <a:rPr lang="en-US" altLang="en-US"/>
              <a:pPr>
                <a:defRPr/>
              </a:pPr>
              <a:t>‹#›</a:t>
            </a:fld>
            <a:endParaRPr lang="en-US" altLang="en-US"/>
          </a:p>
        </p:txBody>
      </p:sp>
    </p:spTree>
    <p:extLst>
      <p:ext uri="{BB962C8B-B14F-4D97-AF65-F5344CB8AC3E}">
        <p14:creationId xmlns:p14="http://schemas.microsoft.com/office/powerpoint/2010/main" val="3596971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592AF87-FBD0-4676-8A15-24641FA98397}" type="slidenum">
              <a:rPr lang="en-US" altLang="en-US"/>
              <a:pPr>
                <a:defRPr/>
              </a:pPr>
              <a:t>‹#›</a:t>
            </a:fld>
            <a:endParaRPr lang="en-US" altLang="en-US"/>
          </a:p>
        </p:txBody>
      </p:sp>
    </p:spTree>
    <p:extLst>
      <p:ext uri="{BB962C8B-B14F-4D97-AF65-F5344CB8AC3E}">
        <p14:creationId xmlns:p14="http://schemas.microsoft.com/office/powerpoint/2010/main" val="11753953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356A332-E16E-4249-AFE0-7B848625FDE9}" type="slidenum">
              <a:rPr lang="en-US" altLang="en-US"/>
              <a:pPr>
                <a:defRPr/>
              </a:pPr>
              <a:t>‹#›</a:t>
            </a:fld>
            <a:endParaRPr lang="en-US" altLang="en-US"/>
          </a:p>
        </p:txBody>
      </p:sp>
    </p:spTree>
    <p:extLst>
      <p:ext uri="{BB962C8B-B14F-4D97-AF65-F5344CB8AC3E}">
        <p14:creationId xmlns:p14="http://schemas.microsoft.com/office/powerpoint/2010/main" val="14960073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7F8F19-3061-4BA1-B950-E77EE47E16AB}" type="slidenum">
              <a:rPr lang="en-US" altLang="en-US"/>
              <a:pPr>
                <a:defRPr/>
              </a:pPr>
              <a:t>‹#›</a:t>
            </a:fld>
            <a:endParaRPr lang="en-US" altLang="en-US"/>
          </a:p>
        </p:txBody>
      </p:sp>
    </p:spTree>
    <p:extLst>
      <p:ext uri="{BB962C8B-B14F-4D97-AF65-F5344CB8AC3E}">
        <p14:creationId xmlns:p14="http://schemas.microsoft.com/office/powerpoint/2010/main" val="3685446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07BC3C-3E34-47E2-A7B1-C7714F5F302F}" type="slidenum">
              <a:rPr lang="en-US" altLang="en-US"/>
              <a:pPr>
                <a:defRPr/>
              </a:pPr>
              <a:t>‹#›</a:t>
            </a:fld>
            <a:endParaRPr lang="en-US" altLang="en-US"/>
          </a:p>
        </p:txBody>
      </p:sp>
    </p:spTree>
    <p:extLst>
      <p:ext uri="{BB962C8B-B14F-4D97-AF65-F5344CB8AC3E}">
        <p14:creationId xmlns:p14="http://schemas.microsoft.com/office/powerpoint/2010/main" val="3600764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15307D-442A-4152-8852-F0314CAAB16C}" type="slidenum">
              <a:rPr lang="en-US" altLang="en-US"/>
              <a:pPr>
                <a:defRPr/>
              </a:pPr>
              <a:t>‹#›</a:t>
            </a:fld>
            <a:endParaRPr lang="en-US" altLang="en-US"/>
          </a:p>
        </p:txBody>
      </p:sp>
    </p:spTree>
    <p:extLst>
      <p:ext uri="{BB962C8B-B14F-4D97-AF65-F5344CB8AC3E}">
        <p14:creationId xmlns:p14="http://schemas.microsoft.com/office/powerpoint/2010/main" val="17955779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AB4560-8276-4562-BF0D-2B488E5D231C}" type="slidenum">
              <a:rPr lang="en-US" altLang="en-US"/>
              <a:pPr>
                <a:defRPr/>
              </a:pPr>
              <a:t>‹#›</a:t>
            </a:fld>
            <a:endParaRPr lang="en-US" altLang="en-US"/>
          </a:p>
        </p:txBody>
      </p:sp>
    </p:spTree>
    <p:extLst>
      <p:ext uri="{BB962C8B-B14F-4D97-AF65-F5344CB8AC3E}">
        <p14:creationId xmlns:p14="http://schemas.microsoft.com/office/powerpoint/2010/main" val="32937335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C0E474"/>
                </a:solidFill>
                <a:latin typeface="Arial" panose="020B0604020202020204" pitchFamily="34" charset="0"/>
              </a:rPr>
              <a:t>“</a:t>
            </a:r>
          </a:p>
        </p:txBody>
      </p:sp>
      <p:sp>
        <p:nvSpPr>
          <p:cNvPr id="6" name="TextBox 5"/>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C0E474"/>
                </a:solidFill>
                <a:latin typeface="Arial" panose="020B0604020202020204" pitchFamily="34" charset="0"/>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EE693650-57B3-456E-B192-168DD48A264E}" type="slidenum">
              <a:rPr lang="en-US" altLang="en-US"/>
              <a:pPr>
                <a:defRPr/>
              </a:pPr>
              <a:t>‹#›</a:t>
            </a:fld>
            <a:endParaRPr lang="en-US" altLang="en-US"/>
          </a:p>
        </p:txBody>
      </p:sp>
    </p:spTree>
    <p:extLst>
      <p:ext uri="{BB962C8B-B14F-4D97-AF65-F5344CB8AC3E}">
        <p14:creationId xmlns:p14="http://schemas.microsoft.com/office/powerpoint/2010/main" val="27485908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D7D053-ADE3-4C2B-BF19-CBC9B0ABB72A}" type="slidenum">
              <a:rPr lang="en-US" altLang="en-US"/>
              <a:pPr>
                <a:defRPr/>
              </a:pPr>
              <a:t>‹#›</a:t>
            </a:fld>
            <a:endParaRPr lang="en-US" altLang="en-US"/>
          </a:p>
        </p:txBody>
      </p:sp>
    </p:spTree>
    <p:extLst>
      <p:ext uri="{BB962C8B-B14F-4D97-AF65-F5344CB8AC3E}">
        <p14:creationId xmlns:p14="http://schemas.microsoft.com/office/powerpoint/2010/main" val="3772308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C0E474"/>
                </a:solidFill>
                <a:latin typeface="Arial" panose="020B0604020202020204" pitchFamily="34" charset="0"/>
              </a:rPr>
              <a:t>“</a:t>
            </a:r>
          </a:p>
        </p:txBody>
      </p:sp>
      <p:sp>
        <p:nvSpPr>
          <p:cNvPr id="6" name="TextBox 5"/>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C0E474"/>
                </a:solidFill>
                <a:latin typeface="Arial" panose="020B0604020202020204" pitchFamily="34" charset="0"/>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43BA26C0-1D7F-4F2E-BA24-2A1C6D90F140}" type="slidenum">
              <a:rPr lang="en-US" altLang="en-US"/>
              <a:pPr>
                <a:defRPr/>
              </a:pPr>
              <a:t>‹#›</a:t>
            </a:fld>
            <a:endParaRPr lang="en-US" altLang="en-US"/>
          </a:p>
        </p:txBody>
      </p:sp>
    </p:spTree>
    <p:extLst>
      <p:ext uri="{BB962C8B-B14F-4D97-AF65-F5344CB8AC3E}">
        <p14:creationId xmlns:p14="http://schemas.microsoft.com/office/powerpoint/2010/main" val="307952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40433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2AFE0E9F-9708-4F76-825F-4A998763EE64}" type="slidenum">
              <a:rPr lang="en-US" altLang="en-US"/>
              <a:pPr>
                <a:defRPr/>
              </a:pPr>
              <a:t>‹#›</a:t>
            </a:fld>
            <a:endParaRPr lang="en-US" altLang="en-US"/>
          </a:p>
        </p:txBody>
      </p:sp>
    </p:spTree>
    <p:extLst>
      <p:ext uri="{BB962C8B-B14F-4D97-AF65-F5344CB8AC3E}">
        <p14:creationId xmlns:p14="http://schemas.microsoft.com/office/powerpoint/2010/main" val="29809869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6102A4-ABC7-44D9-BADE-DEFBB207B8EF}" type="slidenum">
              <a:rPr lang="en-US" altLang="en-US"/>
              <a:pPr>
                <a:defRPr/>
              </a:pPr>
              <a:t>‹#›</a:t>
            </a:fld>
            <a:endParaRPr lang="en-US" altLang="en-US"/>
          </a:p>
        </p:txBody>
      </p:sp>
    </p:spTree>
    <p:extLst>
      <p:ext uri="{BB962C8B-B14F-4D97-AF65-F5344CB8AC3E}">
        <p14:creationId xmlns:p14="http://schemas.microsoft.com/office/powerpoint/2010/main" val="39823549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DD2B7B-3C60-4A64-A16F-5518D49AD838}" type="slidenum">
              <a:rPr lang="en-US" altLang="en-US"/>
              <a:pPr>
                <a:defRPr/>
              </a:pPr>
              <a:t>‹#›</a:t>
            </a:fld>
            <a:endParaRPr lang="en-US" altLang="en-US"/>
          </a:p>
        </p:txBody>
      </p:sp>
    </p:spTree>
    <p:extLst>
      <p:ext uri="{BB962C8B-B14F-4D97-AF65-F5344CB8AC3E}">
        <p14:creationId xmlns:p14="http://schemas.microsoft.com/office/powerpoint/2010/main" val="22800751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090305-ADE8-4843-92EA-1975EB3093DE}" type="slidenum">
              <a:rPr lang="en-US" altLang="en-US"/>
              <a:pPr>
                <a:defRPr/>
              </a:pPr>
              <a:t>‹#›</a:t>
            </a:fld>
            <a:endParaRPr lang="en-US" altLang="en-US"/>
          </a:p>
        </p:txBody>
      </p:sp>
    </p:spTree>
    <p:extLst>
      <p:ext uri="{BB962C8B-B14F-4D97-AF65-F5344CB8AC3E}">
        <p14:creationId xmlns:p14="http://schemas.microsoft.com/office/powerpoint/2010/main" val="36991492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E176E3-2AD6-451E-AC13-804C1CEB6302}" type="slidenum">
              <a:rPr lang="en-US" altLang="en-US"/>
              <a:pPr>
                <a:defRPr/>
              </a:pPr>
              <a:t>‹#›</a:t>
            </a:fld>
            <a:endParaRPr lang="en-US" altLang="en-US"/>
          </a:p>
        </p:txBody>
      </p:sp>
    </p:spTree>
    <p:extLst>
      <p:ext uri="{BB962C8B-B14F-4D97-AF65-F5344CB8AC3E}">
        <p14:creationId xmlns:p14="http://schemas.microsoft.com/office/powerpoint/2010/main" val="14109748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027CCB-8A3D-4B63-9621-982C52327FE7}" type="datetimeFigureOut">
              <a:rPr lang="en-US"/>
              <a:pPr>
                <a:defRPr/>
              </a:pPr>
              <a:t>9/22/2016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A56E93-5BEB-450D-9DF0-6306AF3DF24E}" type="slidenum">
              <a:rPr lang="en-US" altLang="en-US"/>
              <a:pPr>
                <a:defRPr/>
              </a:pPr>
              <a:t>‹#›</a:t>
            </a:fld>
            <a:endParaRPr lang="en-US" altLang="en-US"/>
          </a:p>
        </p:txBody>
      </p:sp>
    </p:spTree>
    <p:extLst>
      <p:ext uri="{BB962C8B-B14F-4D97-AF65-F5344CB8AC3E}">
        <p14:creationId xmlns:p14="http://schemas.microsoft.com/office/powerpoint/2010/main" val="2898199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E0F940-84B3-44CA-8811-E94E5CBFDD8B}" type="datetimeFigureOut">
              <a:rPr lang="en-US"/>
              <a:pPr>
                <a:defRPr/>
              </a:pPr>
              <a:t>9/22/2016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0E7482-CB7F-4E86-956B-FE33B369F119}" type="slidenum">
              <a:rPr lang="en-US" altLang="en-US"/>
              <a:pPr>
                <a:defRPr/>
              </a:pPr>
              <a:t>‹#›</a:t>
            </a:fld>
            <a:endParaRPr lang="en-US" altLang="en-US"/>
          </a:p>
        </p:txBody>
      </p:sp>
    </p:spTree>
    <p:extLst>
      <p:ext uri="{BB962C8B-B14F-4D97-AF65-F5344CB8AC3E}">
        <p14:creationId xmlns:p14="http://schemas.microsoft.com/office/powerpoint/2010/main" val="12741029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4157D4-3658-4D8E-A4E1-1E177F2B70AC}" type="datetimeFigureOut">
              <a:rPr lang="en-US"/>
              <a:pPr>
                <a:defRPr/>
              </a:pPr>
              <a:t>9/22/2016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2B7FE3-672C-47DF-9A9A-08297719E647}" type="slidenum">
              <a:rPr lang="en-US" altLang="en-US"/>
              <a:pPr>
                <a:defRPr/>
              </a:pPr>
              <a:t>‹#›</a:t>
            </a:fld>
            <a:endParaRPr lang="en-US" altLang="en-US"/>
          </a:p>
        </p:txBody>
      </p:sp>
    </p:spTree>
    <p:extLst>
      <p:ext uri="{BB962C8B-B14F-4D97-AF65-F5344CB8AC3E}">
        <p14:creationId xmlns:p14="http://schemas.microsoft.com/office/powerpoint/2010/main" val="3003835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C77D3B-942F-4199-9F60-DBD3EB79ECD2}" type="datetimeFigureOut">
              <a:rPr lang="en-US"/>
              <a:pPr>
                <a:defRPr/>
              </a:pPr>
              <a:t>9/22/2016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46B924-4D83-4BD9-BE77-C560F615492A}" type="slidenum">
              <a:rPr lang="en-US" altLang="en-US"/>
              <a:pPr>
                <a:defRPr/>
              </a:pPr>
              <a:t>‹#›</a:t>
            </a:fld>
            <a:endParaRPr lang="en-US" altLang="en-US"/>
          </a:p>
        </p:txBody>
      </p:sp>
    </p:spTree>
    <p:extLst>
      <p:ext uri="{BB962C8B-B14F-4D97-AF65-F5344CB8AC3E}">
        <p14:creationId xmlns:p14="http://schemas.microsoft.com/office/powerpoint/2010/main" val="1119440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0A4C59-32AF-44D0-9CFA-36BD2B3FDA5D}" type="datetimeFigureOut">
              <a:rPr lang="en-US"/>
              <a:pPr>
                <a:defRPr/>
              </a:pPr>
              <a:t>9/22/2016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7439F1-A8E3-4EC2-B77A-23428C178E8E}" type="slidenum">
              <a:rPr lang="en-US" altLang="en-US"/>
              <a:pPr>
                <a:defRPr/>
              </a:pPr>
              <a:t>‹#›</a:t>
            </a:fld>
            <a:endParaRPr lang="en-US" altLang="en-US"/>
          </a:p>
        </p:txBody>
      </p:sp>
    </p:spTree>
    <p:extLst>
      <p:ext uri="{BB962C8B-B14F-4D97-AF65-F5344CB8AC3E}">
        <p14:creationId xmlns:p14="http://schemas.microsoft.com/office/powerpoint/2010/main" val="40523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17391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F58B21B-AA56-4ACD-9ACD-61009ED47F86}" type="datetimeFigureOut">
              <a:rPr lang="en-US"/>
              <a:pPr>
                <a:defRPr/>
              </a:pPr>
              <a:t>9/22/2016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BCA2CF-205E-4C42-B925-95B74056EB89}" type="slidenum">
              <a:rPr lang="en-US" altLang="en-US"/>
              <a:pPr>
                <a:defRPr/>
              </a:pPr>
              <a:t>‹#›</a:t>
            </a:fld>
            <a:endParaRPr lang="en-US" altLang="en-US"/>
          </a:p>
        </p:txBody>
      </p:sp>
    </p:spTree>
    <p:extLst>
      <p:ext uri="{BB962C8B-B14F-4D97-AF65-F5344CB8AC3E}">
        <p14:creationId xmlns:p14="http://schemas.microsoft.com/office/powerpoint/2010/main" val="31666377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B03A43-92A8-4896-8EB6-040655194B19}" type="datetimeFigureOut">
              <a:rPr lang="en-US"/>
              <a:pPr>
                <a:defRPr/>
              </a:pPr>
              <a:t>9/22/2016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6559CE-E865-486D-8AED-13A80FDAB135}" type="slidenum">
              <a:rPr lang="en-US" altLang="en-US"/>
              <a:pPr>
                <a:defRPr/>
              </a:pPr>
              <a:t>‹#›</a:t>
            </a:fld>
            <a:endParaRPr lang="en-US" altLang="en-US"/>
          </a:p>
        </p:txBody>
      </p:sp>
    </p:spTree>
    <p:extLst>
      <p:ext uri="{BB962C8B-B14F-4D97-AF65-F5344CB8AC3E}">
        <p14:creationId xmlns:p14="http://schemas.microsoft.com/office/powerpoint/2010/main" val="7995521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3BB5DA-C924-4FC7-BCE4-E5407D7C9112}" type="datetimeFigureOut">
              <a:rPr lang="en-US"/>
              <a:pPr>
                <a:defRPr/>
              </a:pPr>
              <a:t>9/22/2016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E17F75-CE6B-4277-847E-BC0ECC2B74FC}" type="slidenum">
              <a:rPr lang="en-US" altLang="en-US"/>
              <a:pPr>
                <a:defRPr/>
              </a:pPr>
              <a:t>‹#›</a:t>
            </a:fld>
            <a:endParaRPr lang="en-US" altLang="en-US"/>
          </a:p>
        </p:txBody>
      </p:sp>
    </p:spTree>
    <p:extLst>
      <p:ext uri="{BB962C8B-B14F-4D97-AF65-F5344CB8AC3E}">
        <p14:creationId xmlns:p14="http://schemas.microsoft.com/office/powerpoint/2010/main" val="36226304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31455E-6FC3-417E-BA3B-07CA102F745C}" type="datetimeFigureOut">
              <a:rPr lang="en-US"/>
              <a:pPr>
                <a:defRPr/>
              </a:pPr>
              <a:t>9/22/2016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D1C816-05A9-4C38-86EF-3B0597B22133}" type="slidenum">
              <a:rPr lang="en-US" altLang="en-US"/>
              <a:pPr>
                <a:defRPr/>
              </a:pPr>
              <a:t>‹#›</a:t>
            </a:fld>
            <a:endParaRPr lang="en-US" altLang="en-US"/>
          </a:p>
        </p:txBody>
      </p:sp>
    </p:spTree>
    <p:extLst>
      <p:ext uri="{BB962C8B-B14F-4D97-AF65-F5344CB8AC3E}">
        <p14:creationId xmlns:p14="http://schemas.microsoft.com/office/powerpoint/2010/main" val="24496291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388AEF-BAA5-49CC-9B7D-4D798882247B}" type="datetimeFigureOut">
              <a:rPr lang="en-US"/>
              <a:pPr>
                <a:defRPr/>
              </a:pPr>
              <a:t>9/22/2016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83F5F9-B4ED-4AD0-9702-3E6C622A96BD}" type="slidenum">
              <a:rPr lang="en-US" altLang="en-US"/>
              <a:pPr>
                <a:defRPr/>
              </a:pPr>
              <a:t>‹#›</a:t>
            </a:fld>
            <a:endParaRPr lang="en-US" altLang="en-US"/>
          </a:p>
        </p:txBody>
      </p:sp>
    </p:spTree>
    <p:extLst>
      <p:ext uri="{BB962C8B-B14F-4D97-AF65-F5344CB8AC3E}">
        <p14:creationId xmlns:p14="http://schemas.microsoft.com/office/powerpoint/2010/main" val="40610371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1A79D2-C5FD-4FFA-AC9D-36258DD4A4C8}" type="datetimeFigureOut">
              <a:rPr lang="en-US"/>
              <a:pPr>
                <a:defRPr/>
              </a:pPr>
              <a:t>9/22/2016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677FA1-CEB2-4B12-A1C5-12AD57824632}" type="slidenum">
              <a:rPr lang="en-US" altLang="en-US"/>
              <a:pPr>
                <a:defRPr/>
              </a:pPr>
              <a:t>‹#›</a:t>
            </a:fld>
            <a:endParaRPr lang="en-US" altLang="en-US"/>
          </a:p>
        </p:txBody>
      </p:sp>
    </p:spTree>
    <p:extLst>
      <p:ext uri="{BB962C8B-B14F-4D97-AF65-F5344CB8AC3E}">
        <p14:creationId xmlns:p14="http://schemas.microsoft.com/office/powerpoint/2010/main" val="39261188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6241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41263323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963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36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16496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6931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7614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72981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6571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31218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728960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08822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29044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2447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99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5.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8.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7.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image" Target="../media/image12.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11.pn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8.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9.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34D819-9F07-4261-B09B-9E467E5D9002}" type="datetimeFigureOut">
              <a:rPr lang="en-US" smtClean="0"/>
              <a:pPr/>
              <a:t>9/22/2016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1060405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664C608-40B1-4030-A28D-5B74BC98ADCE}" type="datetimeFigureOut">
              <a:rPr lang="en-US" smtClean="0"/>
              <a:t>9/22/2016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1873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9/22/2016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7727189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5B2DB-6AF0-4258-AA3E-B51655076CAA}" type="datetimeFigureOut">
              <a:rPr lang="en-US" smtClean="0"/>
              <a:t>9/22/2016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76315-1339-4C85-96FE-A40312440F90}" type="slidenum">
              <a:rPr lang="en-US" smtClean="0"/>
              <a:t>‹#›</a:t>
            </a:fld>
            <a:endParaRPr lang="en-US"/>
          </a:p>
        </p:txBody>
      </p:sp>
    </p:spTree>
    <p:extLst>
      <p:ext uri="{BB962C8B-B14F-4D97-AF65-F5344CB8AC3E}">
        <p14:creationId xmlns:p14="http://schemas.microsoft.com/office/powerpoint/2010/main" val="15647980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10583" y="-7938"/>
            <a:ext cx="12225868"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1395EB88-F8B6-4689-8515-8D23777F0A7E}" type="slidenum">
              <a:rPr lang="en-US" altLang="en-US"/>
              <a:pPr>
                <a:defRPr/>
              </a:pPr>
              <a:t>‹#›</a:t>
            </a:fld>
            <a:endParaRPr lang="en-US" altLang="en-US"/>
          </a:p>
        </p:txBody>
      </p:sp>
    </p:spTree>
    <p:extLst>
      <p:ext uri="{BB962C8B-B14F-4D97-AF65-F5344CB8AC3E}">
        <p14:creationId xmlns:p14="http://schemas.microsoft.com/office/powerpoint/2010/main" val="20555215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A94ED80-922D-4D68-A71A-3FFBE91CF03A}" type="datetimeFigureOut">
              <a:rPr lang="en-US"/>
              <a:pPr>
                <a:defRPr/>
              </a:pPr>
              <a:t>9/22/2016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EBDFAE7-83CD-4C10-95C5-40CBF2280986}" type="slidenum">
              <a:rPr lang="en-US" altLang="en-US"/>
              <a:pPr>
                <a:defRPr/>
              </a:pPr>
              <a:t>‹#›</a:t>
            </a:fld>
            <a:endParaRPr lang="en-US" altLang="en-US"/>
          </a:p>
        </p:txBody>
      </p:sp>
    </p:spTree>
    <p:extLst>
      <p:ext uri="{BB962C8B-B14F-4D97-AF65-F5344CB8AC3E}">
        <p14:creationId xmlns:p14="http://schemas.microsoft.com/office/powerpoint/2010/main" val="235044534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9/22/2016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3606617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61D64-6B86-4583-A0B2-9B4E5FFF6040}" type="datetimeFigureOut">
              <a:rPr lang="en-US" smtClean="0"/>
              <a:t>9/22/2016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F7B39-26E5-4255-9BD0-1A02D9FD7774}" type="slidenum">
              <a:rPr lang="en-US" smtClean="0"/>
              <a:t>‹#›</a:t>
            </a:fld>
            <a:endParaRPr lang="en-US"/>
          </a:p>
        </p:txBody>
      </p:sp>
    </p:spTree>
    <p:extLst>
      <p:ext uri="{BB962C8B-B14F-4D97-AF65-F5344CB8AC3E}">
        <p14:creationId xmlns:p14="http://schemas.microsoft.com/office/powerpoint/2010/main" val="237362760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EFF13-E1C5-4C33-9F84-86D8BFFA0E35}" type="datetimeFigureOut">
              <a:rPr lang="en-US" smtClean="0"/>
              <a:t>9/22/2016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AF396-FB9C-43D4-8E1E-7330ABF526D0}" type="slidenum">
              <a:rPr lang="en-US" smtClean="0"/>
              <a:t>‹#›</a:t>
            </a:fld>
            <a:endParaRPr lang="en-US"/>
          </a:p>
        </p:txBody>
      </p:sp>
    </p:spTree>
    <p:extLst>
      <p:ext uri="{BB962C8B-B14F-4D97-AF65-F5344CB8AC3E}">
        <p14:creationId xmlns:p14="http://schemas.microsoft.com/office/powerpoint/2010/main" val="399208932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4920" y="2255520"/>
            <a:ext cx="9816317" cy="4602480"/>
          </a:xfrm>
          <a:prstGeom prst="rect">
            <a:avLst/>
          </a:prstGeom>
        </p:spPr>
      </p:pic>
      <p:sp>
        <p:nvSpPr>
          <p:cNvPr id="5" name="TextBox 4"/>
          <p:cNvSpPr txBox="1"/>
          <p:nvPr/>
        </p:nvSpPr>
        <p:spPr>
          <a:xfrm>
            <a:off x="396240" y="378507"/>
            <a:ext cx="11795760"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Warm Up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Third, analyze the quote and write what you think Roosevelt is saying in your own words. 3-5 sentences.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96847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061" y="2030819"/>
            <a:ext cx="868923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smtClean="0">
                <a:ln w="0"/>
                <a:solidFill>
                  <a:srgbClr val="E7E6E6"/>
                </a:solidFill>
                <a:effectLst>
                  <a:innerShdw blurRad="63500" dist="50800" dir="13500000">
                    <a:srgbClr val="000000">
                      <a:alpha val="50000"/>
                    </a:srgbClr>
                  </a:innerShdw>
                </a:effectLst>
                <a:uLnTx/>
                <a:uFillTx/>
                <a:latin typeface="Calibri" panose="020F0502020204030204"/>
                <a:ea typeface="+mn-ea"/>
                <a:cs typeface="+mn-cs"/>
              </a:rPr>
              <a:t>Warm Up # 10 (the final one)</a:t>
            </a:r>
          </a:p>
        </p:txBody>
      </p:sp>
      <p:sp>
        <p:nvSpPr>
          <p:cNvPr id="5" name="TextBox 4"/>
          <p:cNvSpPr txBox="1"/>
          <p:nvPr/>
        </p:nvSpPr>
        <p:spPr>
          <a:xfrm>
            <a:off x="404038" y="2954149"/>
            <a:ext cx="1110039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As the six weeks comes to a close I want to use the final Warm Up to reflect. Write about one thing you liked, one thing you hated, and one thing you learned. That’s three things. Organize your thoughts. No less than 5 sentences for credit.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Calibri" panose="020F0502020204030204"/>
                <a:ea typeface="+mn-ea"/>
                <a:cs typeface="+mn-cs"/>
              </a:rPr>
              <a: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Calibri" panose="020F0502020204030204"/>
                <a:ea typeface="+mn-ea"/>
                <a:cs typeface="+mn-cs"/>
              </a:rPr>
              <a:t>This six weeks seemed more like a year! I liked …. However, there was one thing I didn’t like: …. In the end, I learned….</a:t>
            </a:r>
          </a:p>
        </p:txBody>
      </p:sp>
    </p:spTree>
    <p:extLst>
      <p:ext uri="{BB962C8B-B14F-4D97-AF65-F5344CB8AC3E}">
        <p14:creationId xmlns:p14="http://schemas.microsoft.com/office/powerpoint/2010/main" val="3252587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 Up#2</a:t>
            </a:r>
            <a:endParaRPr lang="en-US" dirty="0"/>
          </a:p>
        </p:txBody>
      </p:sp>
      <p:sp>
        <p:nvSpPr>
          <p:cNvPr id="5" name="Content Placeholder 4"/>
          <p:cNvSpPr>
            <a:spLocks noGrp="1"/>
          </p:cNvSpPr>
          <p:nvPr>
            <p:ph idx="1"/>
          </p:nvPr>
        </p:nvSpPr>
        <p:spPr>
          <a:xfrm>
            <a:off x="130629" y="1978090"/>
            <a:ext cx="11364685" cy="4665305"/>
          </a:xfrm>
          <a:solidFill>
            <a:schemeClr val="bg1"/>
          </a:solidFill>
        </p:spPr>
        <p:txBody>
          <a:bodyPr>
            <a:normAutofit lnSpcReduction="10000"/>
          </a:bodyPr>
          <a:lstStyle/>
          <a:p>
            <a:r>
              <a:rPr lang="en-US" dirty="0" smtClean="0"/>
              <a:t>I want you to think about your best friend or someone you are close with. </a:t>
            </a:r>
          </a:p>
          <a:p>
            <a:r>
              <a:rPr lang="en-US" dirty="0" smtClean="0"/>
              <a:t>What words would you choose to describe their personality?(1 sentence)</a:t>
            </a:r>
          </a:p>
          <a:p>
            <a:r>
              <a:rPr lang="en-US" dirty="0" smtClean="0"/>
              <a:t>Can you give at least one example or evidence that displays this personality? (2-3 sentences)</a:t>
            </a:r>
            <a:endParaRPr lang="en-US" dirty="0"/>
          </a:p>
          <a:p>
            <a:r>
              <a:rPr lang="en-US" b="1" u="sng" dirty="0" smtClean="0"/>
              <a:t>For instance:</a:t>
            </a:r>
          </a:p>
          <a:p>
            <a:pPr lvl="1"/>
            <a:r>
              <a:rPr lang="en-US" dirty="0" smtClean="0"/>
              <a:t>My dog is </a:t>
            </a:r>
            <a:r>
              <a:rPr lang="en-US" dirty="0" smtClean="0">
                <a:solidFill>
                  <a:srgbClr val="FFFF00"/>
                </a:solidFill>
              </a:rPr>
              <a:t>desperate</a:t>
            </a:r>
            <a:r>
              <a:rPr lang="en-US" dirty="0" smtClean="0"/>
              <a:t> and </a:t>
            </a:r>
            <a:r>
              <a:rPr lang="en-US" dirty="0" smtClean="0">
                <a:solidFill>
                  <a:srgbClr val="FFFF00"/>
                </a:solidFill>
              </a:rPr>
              <a:t>loving</a:t>
            </a:r>
            <a:r>
              <a:rPr lang="en-US" dirty="0" smtClean="0"/>
              <a:t>.</a:t>
            </a:r>
          </a:p>
          <a:p>
            <a:pPr lvl="1"/>
            <a:r>
              <a:rPr lang="en-US" sz="2400" b="1" dirty="0" smtClean="0">
                <a:solidFill>
                  <a:srgbClr val="00B0F0"/>
                </a:solidFill>
              </a:rPr>
              <a:t>Every morning when I crack open my eyes, I am greeted by Aggie, my dog, and her breath. She’s always there sitting, ready, with a wagging tail and a slobbery smile waiting for the first pat of the day. As I get up, she moves just out of my way while maintaining a nearness to me that borders on creepy. She follows me from the room to the kitchen and around the house always wagging, eyes locked on my movements prepared to be there if I need her, living to love and be loved. </a:t>
            </a:r>
            <a:endParaRPr lang="en-US" sz="2400" b="1" dirty="0">
              <a:solidFill>
                <a:srgbClr val="00B0F0"/>
              </a:solidFill>
            </a:endParaRPr>
          </a:p>
        </p:txBody>
      </p:sp>
    </p:spTree>
    <p:extLst>
      <p:ext uri="{BB962C8B-B14F-4D97-AF65-F5344CB8AC3E}">
        <p14:creationId xmlns:p14="http://schemas.microsoft.com/office/powerpoint/2010/main" val="330362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2801" y="1676400"/>
            <a:ext cx="8396287" cy="5181600"/>
          </a:xfrm>
        </p:spPr>
        <p:txBody>
          <a:bodyPr rtlCol="0">
            <a:normAutofit/>
          </a:bodyPr>
          <a:lstStyle/>
          <a:p>
            <a:pPr marL="0" indent="0" algn="just" eaLnBrk="1" fontAlgn="auto" hangingPunct="1">
              <a:spcAft>
                <a:spcPts val="0"/>
              </a:spcAft>
              <a:buNone/>
              <a:defRPr/>
            </a:pPr>
            <a:r>
              <a:rPr lang="en-US" sz="3200" b="1" dirty="0" smtClean="0">
                <a:solidFill>
                  <a:schemeClr val="tx1">
                    <a:lumMod val="75000"/>
                    <a:lumOff val="25000"/>
                  </a:schemeClr>
                </a:solidFill>
              </a:rPr>
              <a:t>Warm Up#3 (from last week)</a:t>
            </a:r>
          </a:p>
          <a:p>
            <a:pPr algn="just" eaLnBrk="1" fontAlgn="auto" hangingPunct="1">
              <a:spcAft>
                <a:spcPts val="0"/>
              </a:spcAft>
              <a:buFont typeface="+mj-lt"/>
              <a:buAutoNum type="arabicPeriod"/>
              <a:defRPr/>
            </a:pPr>
            <a:r>
              <a:rPr lang="en-US" sz="3200" dirty="0" smtClean="0">
                <a:solidFill>
                  <a:schemeClr val="tx1">
                    <a:lumMod val="75000"/>
                    <a:lumOff val="25000"/>
                  </a:schemeClr>
                </a:solidFill>
              </a:rPr>
              <a:t>Think </a:t>
            </a:r>
            <a:r>
              <a:rPr lang="en-US" sz="3200" dirty="0">
                <a:solidFill>
                  <a:schemeClr val="tx1">
                    <a:lumMod val="75000"/>
                    <a:lumOff val="25000"/>
                  </a:schemeClr>
                </a:solidFill>
              </a:rPr>
              <a:t>about what the phrase “</a:t>
            </a:r>
            <a:r>
              <a:rPr lang="en-US" sz="3200" u="sng" dirty="0">
                <a:solidFill>
                  <a:schemeClr val="tx1">
                    <a:lumMod val="75000"/>
                    <a:lumOff val="25000"/>
                  </a:schemeClr>
                </a:solidFill>
              </a:rPr>
              <a:t>tough love</a:t>
            </a:r>
            <a:r>
              <a:rPr lang="en-US" sz="3200" dirty="0">
                <a:solidFill>
                  <a:schemeClr val="tx1">
                    <a:lumMod val="75000"/>
                    <a:lumOff val="25000"/>
                  </a:schemeClr>
                </a:solidFill>
              </a:rPr>
              <a:t>” means. Be ready to define it. </a:t>
            </a:r>
          </a:p>
          <a:p>
            <a:pPr algn="just" eaLnBrk="1" fontAlgn="auto" hangingPunct="1">
              <a:spcAft>
                <a:spcPts val="0"/>
              </a:spcAft>
              <a:buFont typeface="+mj-lt"/>
              <a:buAutoNum type="arabicPeriod"/>
              <a:defRPr/>
            </a:pPr>
            <a:r>
              <a:rPr lang="en-US" sz="3200" dirty="0">
                <a:solidFill>
                  <a:schemeClr val="tx1">
                    <a:lumMod val="75000"/>
                    <a:lumOff val="25000"/>
                  </a:schemeClr>
                </a:solidFill>
              </a:rPr>
              <a:t>THINK &amp; RESPOND: Have you ever experienced “tough love”? Have you ever given “tough love”? Received “tough love”?</a:t>
            </a: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
        <p:nvSpPr>
          <p:cNvPr id="3" name="Title 2"/>
          <p:cNvSpPr>
            <a:spLocks noGrp="1"/>
          </p:cNvSpPr>
          <p:nvPr>
            <p:ph type="title"/>
          </p:nvPr>
        </p:nvSpPr>
        <p:spPr/>
        <p:txBody>
          <a:bodyPr/>
          <a:lstStyle/>
          <a:p>
            <a:r>
              <a:rPr lang="en-US" dirty="0" smtClean="0"/>
              <a:t>Warm Up #3</a:t>
            </a:r>
            <a:endParaRPr lang="en-US" dirty="0"/>
          </a:p>
        </p:txBody>
      </p:sp>
    </p:spTree>
    <p:extLst>
      <p:ext uri="{BB962C8B-B14F-4D97-AF65-F5344CB8AC3E}">
        <p14:creationId xmlns:p14="http://schemas.microsoft.com/office/powerpoint/2010/main" val="80458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4916" y="3711576"/>
            <a:ext cx="9293084"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02660" y="2244789"/>
            <a:ext cx="3328668" cy="807913"/>
          </a:xfrm>
          <a:prstGeom prst="rect">
            <a:avLst/>
          </a:prstGeom>
          <a:noFill/>
        </p:spPr>
        <p:txBody>
          <a:bodyPr wrap="none" lIns="68580" tIns="34290" rIns="68580" bIns="34290">
            <a:spAutoFit/>
          </a:bodyPr>
          <a:lstStyle/>
          <a:p>
            <a:pPr algn="ctr" fontAlgn="base">
              <a:spcBef>
                <a:spcPct val="0"/>
              </a:spcBef>
              <a:spcAft>
                <a:spcPct val="0"/>
              </a:spcAft>
              <a:defRPr/>
            </a:pPr>
            <a:r>
              <a:rPr lang="en-US" sz="4800" b="1" dirty="0">
                <a:ln w="22225">
                  <a:solidFill>
                    <a:srgbClr val="C0504D"/>
                  </a:solidFill>
                  <a:prstDash val="solid"/>
                </a:ln>
                <a:solidFill>
                  <a:srgbClr val="C0504D">
                    <a:lumMod val="40000"/>
                    <a:lumOff val="60000"/>
                  </a:srgbClr>
                </a:solidFill>
                <a:latin typeface="Calibri" panose="020F0502020204030204" pitchFamily="34" charset="0"/>
                <a:cs typeface="Arial" panose="020B0604020202020204" pitchFamily="34" charset="0"/>
              </a:rPr>
              <a:t>Warm Up #4</a:t>
            </a:r>
          </a:p>
        </p:txBody>
      </p:sp>
      <p:sp>
        <p:nvSpPr>
          <p:cNvPr id="4101" name="TextBox 8"/>
          <p:cNvSpPr txBox="1">
            <a:spLocks noChangeArrowheads="1"/>
          </p:cNvSpPr>
          <p:nvPr/>
        </p:nvSpPr>
        <p:spPr bwMode="auto">
          <a:xfrm>
            <a:off x="3962400" y="2889072"/>
            <a:ext cx="594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sz="2400" b="1" dirty="0">
                <a:solidFill>
                  <a:srgbClr val="00B050"/>
                </a:solidFill>
              </a:rPr>
              <a:t>The questions are about </a:t>
            </a:r>
            <a:r>
              <a:rPr lang="en-US" altLang="en-US" sz="2400" b="1" u="sng" dirty="0">
                <a:solidFill>
                  <a:srgbClr val="00B050"/>
                </a:solidFill>
              </a:rPr>
              <a:t>The Rights to the Streets of Memphis</a:t>
            </a:r>
            <a:r>
              <a:rPr lang="en-US" altLang="en-US" sz="2400" b="1" dirty="0">
                <a:solidFill>
                  <a:srgbClr val="00B050"/>
                </a:solidFill>
              </a:rPr>
              <a:t>. </a:t>
            </a:r>
            <a:r>
              <a:rPr lang="en-US" altLang="en-US" sz="2400" b="1" i="1" dirty="0">
                <a:solidFill>
                  <a:srgbClr val="00B050"/>
                </a:solidFill>
              </a:rPr>
              <a:t>Only write the answers</a:t>
            </a:r>
            <a:r>
              <a:rPr lang="en-US" altLang="en-US" sz="2400" b="1" dirty="0">
                <a:solidFill>
                  <a:srgbClr val="00B050"/>
                </a:solidFill>
              </a:rPr>
              <a:t>.</a:t>
            </a:r>
          </a:p>
          <a:p>
            <a:pPr fontAlgn="base">
              <a:spcBef>
                <a:spcPct val="0"/>
              </a:spcBef>
              <a:spcAft>
                <a:spcPct val="0"/>
              </a:spcAft>
            </a:pPr>
            <a:endParaRPr lang="en-US" altLang="en-US" sz="2400" dirty="0">
              <a:solidFill>
                <a:srgbClr val="00B050"/>
              </a:solidFill>
            </a:endParaRPr>
          </a:p>
        </p:txBody>
      </p:sp>
      <p:cxnSp>
        <p:nvCxnSpPr>
          <p:cNvPr id="3" name="Straight Arrow Connector 2"/>
          <p:cNvCxnSpPr/>
          <p:nvPr/>
        </p:nvCxnSpPr>
        <p:spPr>
          <a:xfrm flipV="1">
            <a:off x="5668532" y="3711576"/>
            <a:ext cx="352926" cy="37782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76072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35280"/>
            <a:ext cx="8534400" cy="5755422"/>
          </a:xfrm>
          <a:prstGeom prst="rect">
            <a:avLst/>
          </a:prstGeom>
          <a:noFill/>
        </p:spPr>
        <p:txBody>
          <a:bodyPr wrap="square">
            <a:spAutoFit/>
          </a:bodyPr>
          <a:lstStyle/>
          <a:p>
            <a:pPr defTabSz="457200" eaLnBrk="0" fontAlgn="base" hangingPunct="0">
              <a:spcBef>
                <a:spcPct val="0"/>
              </a:spcBef>
              <a:spcAft>
                <a:spcPct val="0"/>
              </a:spcAft>
              <a:defRPr/>
            </a:pPr>
            <a:r>
              <a:rPr lang="en-US" sz="2400" dirty="0">
                <a:solidFill>
                  <a:prstClr val="black"/>
                </a:solidFill>
                <a:latin typeface="Trebuchet MS" panose="020B0603020202020204" pitchFamily="34" charset="0"/>
              </a:rPr>
              <a:t>For </a:t>
            </a:r>
            <a:r>
              <a:rPr lang="en-US" sz="3200" b="1" dirty="0">
                <a:solidFill>
                  <a:prstClr val="black"/>
                </a:solidFill>
                <a:latin typeface="Trebuchet MS" panose="020B0603020202020204" pitchFamily="34" charset="0"/>
              </a:rPr>
              <a:t>Warm Up#5 </a:t>
            </a:r>
            <a:r>
              <a:rPr lang="en-US" sz="2400" dirty="0">
                <a:solidFill>
                  <a:prstClr val="black"/>
                </a:solidFill>
                <a:latin typeface="Trebuchet MS" panose="020B0603020202020204" pitchFamily="34" charset="0"/>
              </a:rPr>
              <a:t>write your thoughts on one of the events of this week</a:t>
            </a:r>
            <a:r>
              <a:rPr lang="en-US" sz="2400" dirty="0" smtClean="0">
                <a:solidFill>
                  <a:prstClr val="black"/>
                </a:solidFill>
                <a:latin typeface="Trebuchet MS" panose="020B0603020202020204" pitchFamily="34" charset="0"/>
              </a:rPr>
              <a:t>:</a:t>
            </a:r>
          </a:p>
          <a:p>
            <a:pPr defTabSz="457200" eaLnBrk="0" fontAlgn="base" hangingPunct="0">
              <a:spcBef>
                <a:spcPct val="0"/>
              </a:spcBef>
              <a:spcAft>
                <a:spcPct val="0"/>
              </a:spcAft>
              <a:defRPr/>
            </a:pPr>
            <a:endParaRPr lang="en-US" sz="2400" dirty="0">
              <a:solidFill>
                <a:prstClr val="black"/>
              </a:solidFill>
              <a:latin typeface="Trebuchet MS" panose="020B0603020202020204" pitchFamily="34" charset="0"/>
            </a:endParaRPr>
          </a:p>
          <a:p>
            <a:pPr defTabSz="457200" eaLnBrk="0" fontAlgn="base" hangingPunct="0">
              <a:spcBef>
                <a:spcPct val="0"/>
              </a:spcBef>
              <a:spcAft>
                <a:spcPct val="0"/>
              </a:spcAft>
              <a:defRPr/>
            </a:pPr>
            <a:r>
              <a:rPr lang="en-US" sz="2400" dirty="0">
                <a:solidFill>
                  <a:prstClr val="black"/>
                </a:solidFill>
                <a:latin typeface="Trebuchet MS" panose="020B0603020202020204" pitchFamily="34" charset="0"/>
              </a:rPr>
              <a:t>-Colin </a:t>
            </a:r>
            <a:r>
              <a:rPr lang="en-US" sz="2400" dirty="0" err="1">
                <a:solidFill>
                  <a:prstClr val="black"/>
                </a:solidFill>
                <a:latin typeface="Trebuchet MS" panose="020B0603020202020204" pitchFamily="34" charset="0"/>
              </a:rPr>
              <a:t>Kaepernick’s</a:t>
            </a:r>
            <a:r>
              <a:rPr lang="en-US" sz="2400" dirty="0">
                <a:solidFill>
                  <a:prstClr val="black"/>
                </a:solidFill>
                <a:latin typeface="Trebuchet MS" panose="020B0603020202020204" pitchFamily="34" charset="0"/>
              </a:rPr>
              <a:t> political statement by remaining seated during the National Anthem.</a:t>
            </a:r>
          </a:p>
          <a:p>
            <a:pPr defTabSz="457200" eaLnBrk="0" fontAlgn="base" hangingPunct="0">
              <a:spcBef>
                <a:spcPct val="0"/>
              </a:spcBef>
              <a:spcAft>
                <a:spcPct val="0"/>
              </a:spcAft>
              <a:defRPr/>
            </a:pPr>
            <a:endParaRPr lang="en-US" sz="2400" dirty="0">
              <a:solidFill>
                <a:prstClr val="black"/>
              </a:solidFill>
              <a:latin typeface="Trebuchet MS" panose="020B0603020202020204" pitchFamily="34" charset="0"/>
            </a:endParaRPr>
          </a:p>
          <a:p>
            <a:pPr defTabSz="457200" eaLnBrk="0" fontAlgn="base" hangingPunct="0">
              <a:spcBef>
                <a:spcPct val="0"/>
              </a:spcBef>
              <a:spcAft>
                <a:spcPct val="0"/>
              </a:spcAft>
              <a:defRPr/>
            </a:pPr>
            <a:r>
              <a:rPr lang="en-US" sz="2400" dirty="0">
                <a:solidFill>
                  <a:prstClr val="black"/>
                </a:solidFill>
                <a:latin typeface="Trebuchet MS" panose="020B0603020202020204" pitchFamily="34" charset="0"/>
              </a:rPr>
              <a:t>-Donald Trump met with Mexico’s President Pena yesterday in Mexico. Mr. Trump said they didn’t discuss the Wall. Pena said they did. </a:t>
            </a:r>
          </a:p>
          <a:p>
            <a:pPr defTabSz="457200" eaLnBrk="0" fontAlgn="base" hangingPunct="0">
              <a:spcBef>
                <a:spcPct val="0"/>
              </a:spcBef>
              <a:spcAft>
                <a:spcPct val="0"/>
              </a:spcAft>
              <a:defRPr/>
            </a:pPr>
            <a:endParaRPr lang="en-US" sz="2400" dirty="0">
              <a:solidFill>
                <a:prstClr val="black"/>
              </a:solidFill>
              <a:latin typeface="Trebuchet MS" panose="020B0603020202020204" pitchFamily="34" charset="0"/>
            </a:endParaRPr>
          </a:p>
          <a:p>
            <a:pPr marL="285750" indent="-285750" defTabSz="457200" eaLnBrk="0" fontAlgn="base" hangingPunct="0">
              <a:spcBef>
                <a:spcPct val="0"/>
              </a:spcBef>
              <a:spcAft>
                <a:spcPct val="0"/>
              </a:spcAft>
              <a:buFontTx/>
              <a:buChar char="-"/>
              <a:defRPr/>
            </a:pPr>
            <a:r>
              <a:rPr lang="en-US" sz="2400" dirty="0">
                <a:solidFill>
                  <a:prstClr val="black"/>
                </a:solidFill>
                <a:latin typeface="Trebuchet MS" panose="020B0603020202020204" pitchFamily="34" charset="0"/>
              </a:rPr>
              <a:t>Tomorrow’s first home sports game against other high school students living in other town.</a:t>
            </a:r>
          </a:p>
          <a:p>
            <a:pPr marL="285750" indent="-285750" defTabSz="457200" eaLnBrk="0" fontAlgn="base" hangingPunct="0">
              <a:spcBef>
                <a:spcPct val="0"/>
              </a:spcBef>
              <a:spcAft>
                <a:spcPct val="0"/>
              </a:spcAft>
              <a:buFontTx/>
              <a:buChar char="-"/>
              <a:defRPr/>
            </a:pPr>
            <a:endParaRPr lang="en-US" sz="2400" dirty="0">
              <a:solidFill>
                <a:prstClr val="black"/>
              </a:solidFill>
              <a:latin typeface="Trebuchet MS" panose="020B0603020202020204" pitchFamily="34" charset="0"/>
            </a:endParaRPr>
          </a:p>
          <a:p>
            <a:pPr marL="285750" indent="-285750" defTabSz="457200" eaLnBrk="0" fontAlgn="base" hangingPunct="0">
              <a:spcBef>
                <a:spcPct val="0"/>
              </a:spcBef>
              <a:spcAft>
                <a:spcPct val="0"/>
              </a:spcAft>
              <a:buFontTx/>
              <a:buChar char="-"/>
              <a:defRPr/>
            </a:pPr>
            <a:r>
              <a:rPr lang="en-US" sz="2400" dirty="0">
                <a:solidFill>
                  <a:prstClr val="black"/>
                </a:solidFill>
                <a:latin typeface="Trebuchet MS" panose="020B0603020202020204" pitchFamily="34" charset="0"/>
              </a:rPr>
              <a:t>Or another topic I did not mention that you would like to share your thoughts on. </a:t>
            </a:r>
          </a:p>
        </p:txBody>
      </p:sp>
    </p:spTree>
    <p:extLst>
      <p:ext uri="{BB962C8B-B14F-4D97-AF65-F5344CB8AC3E}">
        <p14:creationId xmlns:p14="http://schemas.microsoft.com/office/powerpoint/2010/main" val="484997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03042" y="1099836"/>
            <a:ext cx="377282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#6</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4" name="TextBox 13"/>
          <p:cNvSpPr txBox="1"/>
          <p:nvPr/>
        </p:nvSpPr>
        <p:spPr>
          <a:xfrm>
            <a:off x="376457" y="1980453"/>
            <a:ext cx="11589571"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What is the significance of the relationship between you and the person who showed you tough love?</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66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664143" y="576263"/>
            <a:ext cx="6815137" cy="1514475"/>
          </a:xfrm>
        </p:spPr>
        <p:txBody>
          <a:bodyPr/>
          <a:lstStyle/>
          <a:p>
            <a:r>
              <a:rPr lang="en-US" dirty="0" smtClean="0"/>
              <a:t>Warm Up#7</a:t>
            </a:r>
            <a:endParaRPr lang="en-US" dirty="0"/>
          </a:p>
        </p:txBody>
      </p:sp>
      <p:sp>
        <p:nvSpPr>
          <p:cNvPr id="3" name="Subtitle 2"/>
          <p:cNvSpPr>
            <a:spLocks noGrp="1"/>
          </p:cNvSpPr>
          <p:nvPr>
            <p:ph type="subTitle" idx="4294967295"/>
          </p:nvPr>
        </p:nvSpPr>
        <p:spPr>
          <a:xfrm>
            <a:off x="2311718" y="1768158"/>
            <a:ext cx="7167562" cy="1785937"/>
          </a:xfrm>
        </p:spPr>
        <p:txBody>
          <a:bodyPr>
            <a:noAutofit/>
          </a:bodyPr>
          <a:lstStyle/>
          <a:p>
            <a:r>
              <a:rPr lang="en-US" sz="2800" dirty="0" smtClean="0"/>
              <a:t>Think about everyone you know and consider the best people among them. </a:t>
            </a:r>
          </a:p>
          <a:p>
            <a:r>
              <a:rPr lang="en-US" sz="2800" dirty="0" smtClean="0"/>
              <a:t>Which one contributes most to your community? </a:t>
            </a:r>
          </a:p>
          <a:p>
            <a:r>
              <a:rPr lang="en-US" sz="2800" i="1" dirty="0" smtClean="0"/>
              <a:t>Explain how </a:t>
            </a:r>
            <a:r>
              <a:rPr lang="en-US" sz="2800" dirty="0" smtClean="0"/>
              <a:t>that individual makes the world a better place than everyone can benefit from. </a:t>
            </a:r>
            <a:endParaRPr lang="en-US" sz="2800" dirty="0"/>
          </a:p>
        </p:txBody>
      </p:sp>
    </p:spTree>
    <p:extLst>
      <p:ext uri="{BB962C8B-B14F-4D97-AF65-F5344CB8AC3E}">
        <p14:creationId xmlns:p14="http://schemas.microsoft.com/office/powerpoint/2010/main" val="3074281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890697" y="777028"/>
            <a:ext cx="4966744"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Warm Up #8</a:t>
            </a:r>
          </a:p>
        </p:txBody>
      </p:sp>
      <p:sp>
        <p:nvSpPr>
          <p:cNvPr id="5" name="TextBox 4"/>
          <p:cNvSpPr txBox="1"/>
          <p:nvPr/>
        </p:nvSpPr>
        <p:spPr>
          <a:xfrm>
            <a:off x="1424763" y="2509284"/>
            <a:ext cx="9803218"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Calibri" panose="020F0502020204030204"/>
                <a:ea typeface="+mn-ea"/>
                <a:cs typeface="+mn-cs"/>
              </a:rPr>
              <a:t>Share a true story about when something funny happened to you. Use a simile and a metaphor. This </a:t>
            </a:r>
            <a:r>
              <a:rPr kumimoji="0" lang="en-US" sz="4800" b="1" i="0" u="sng" strike="noStrike" kern="1200" cap="none" spc="0" normalizeH="0" baseline="0" noProof="0" dirty="0" smtClean="0">
                <a:ln>
                  <a:noFill/>
                </a:ln>
                <a:solidFill>
                  <a:prstClr val="black"/>
                </a:solidFill>
                <a:effectLst/>
                <a:uLnTx/>
                <a:uFillTx/>
                <a:latin typeface="Calibri" panose="020F0502020204030204"/>
                <a:ea typeface="+mn-ea"/>
                <a:cs typeface="+mn-cs"/>
              </a:rPr>
              <a:t>must</a:t>
            </a:r>
            <a:r>
              <a:rPr kumimoji="0" lang="en-US" sz="4800" b="0" i="0" u="none" strike="noStrike" kern="1200" cap="none" spc="0" normalizeH="0" baseline="0" noProof="0" dirty="0" smtClean="0">
                <a:ln>
                  <a:noFill/>
                </a:ln>
                <a:solidFill>
                  <a:prstClr val="black"/>
                </a:solidFill>
                <a:effectLst/>
                <a:uLnTx/>
                <a:uFillTx/>
                <a:latin typeface="Calibri" panose="020F0502020204030204"/>
                <a:ea typeface="+mn-ea"/>
                <a:cs typeface="+mn-cs"/>
              </a:rPr>
              <a:t> be 5-10 sentences long. </a:t>
            </a:r>
          </a:p>
        </p:txBody>
      </p:sp>
    </p:spTree>
    <p:extLst>
      <p:ext uri="{BB962C8B-B14F-4D97-AF65-F5344CB8AC3E}">
        <p14:creationId xmlns:p14="http://schemas.microsoft.com/office/powerpoint/2010/main" val="187560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9400" y="4997302"/>
            <a:ext cx="10255930" cy="1720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p:cNvSpPr/>
          <p:nvPr/>
        </p:nvSpPr>
        <p:spPr>
          <a:xfrm>
            <a:off x="759400" y="1032210"/>
            <a:ext cx="386836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3462">
                  <a:solidFill>
                    <a:prstClr val="white"/>
                  </a:solidFill>
                  <a:prstDash val="solid"/>
                </a:ln>
                <a:solidFill>
                  <a:prstClr val="black">
                    <a:lumMod val="85000"/>
                    <a:lumOff val="15000"/>
                  </a:prstClr>
                </a:solidFill>
                <a:effectLst>
                  <a:outerShdw dist="38100" dir="2700000" algn="bl" rotWithShape="0">
                    <a:srgbClr val="3E8853"/>
                  </a:outerShdw>
                </a:effectLst>
                <a:uLnTx/>
                <a:uFillTx/>
                <a:latin typeface="Tw Cen MT" panose="020B0602020104020603"/>
                <a:ea typeface="+mn-ea"/>
                <a:cs typeface="+mn-cs"/>
              </a:rPr>
              <a:t>Warm Up #9</a:t>
            </a: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3E8853"/>
                </a:outerShdw>
              </a:effectLst>
              <a:uLnTx/>
              <a:uFillTx/>
              <a:latin typeface="Tw Cen MT" panose="020B0602020104020603"/>
              <a:ea typeface="+mn-ea"/>
              <a:cs typeface="+mn-cs"/>
            </a:endParaRPr>
          </a:p>
        </p:txBody>
      </p:sp>
      <p:sp>
        <p:nvSpPr>
          <p:cNvPr id="5" name="TextBox 4"/>
          <p:cNvSpPr txBox="1"/>
          <p:nvPr/>
        </p:nvSpPr>
        <p:spPr>
          <a:xfrm>
            <a:off x="759400" y="1701209"/>
            <a:ext cx="10255930"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Prompt: </a:t>
            </a:r>
            <a:r>
              <a:rPr kumimoji="0" lang="en-US" sz="2400" b="0" i="0" u="none" strike="noStrike" kern="1200" cap="none" spc="0" normalizeH="0" baseline="0" noProof="0" dirty="0" smtClean="0">
                <a:ln>
                  <a:noFill/>
                </a:ln>
                <a:solidFill>
                  <a:srgbClr val="FFC000"/>
                </a:solidFill>
                <a:effectLst/>
                <a:uLnTx/>
                <a:uFillTx/>
                <a:latin typeface="Times New Roman" panose="02020603050405020304" pitchFamily="18" charset="0"/>
                <a:ea typeface="+mn-ea"/>
                <a:cs typeface="Times New Roman" panose="02020603050405020304" pitchFamily="18" charset="0"/>
              </a:rPr>
              <a:t>Write </a:t>
            </a:r>
            <a:r>
              <a:rPr kumimoji="0" lang="en-US" sz="24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an Expository Narrative article about an individual you know that contributes to the community</a:t>
            </a:r>
            <a:r>
              <a:rPr kumimoji="0" lang="en-US" sz="2400" b="0" i="0" u="none" strike="noStrike" kern="1200" cap="none" spc="0" normalizeH="0" baseline="0" noProof="0" dirty="0" smtClean="0">
                <a:ln>
                  <a:noFill/>
                </a:ln>
                <a:solidFill>
                  <a:srgbClr val="FFC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1CADE4">
                    <a:lumMod val="60000"/>
                    <a:lumOff val="40000"/>
                  </a:srgbClr>
                </a:solidFill>
                <a:effectLst/>
                <a:uLnTx/>
                <a:uFillTx/>
                <a:latin typeface="Times New Roman" panose="02020603050405020304" pitchFamily="18" charset="0"/>
                <a:ea typeface="+mn-ea"/>
                <a:cs typeface="Times New Roman" panose="02020603050405020304" pitchFamily="18" charset="0"/>
              </a:rPr>
              <a:t>Consider the prompt above and complete the task below for your warm up today. It should be 3-5 sentences AT LEAST and be completely narrative (try using imagery, a simile, or a metaphor!). </a:t>
            </a:r>
          </a:p>
          <a:p>
            <a:pPr marL="342900" marR="0" lvl="0" indent="-34290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sng"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Write an anecdote</a:t>
            </a: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or brief story, about the individual </a:t>
            </a:r>
            <a:r>
              <a:rPr kumimoji="0" lang="en-US" sz="2400" b="1" i="0" u="sng"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that highlights their positive character trait</a:t>
            </a: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which makes them such a contributor to their community.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When we came to the stoplight I noticed my father was reaching into his wallet. I knew that we were short of cash that month because we had to sell some of our toys and our bikes. But my dad handed the man a worn out $10 bill. The man’s eye lit like a fire and he smiled from ear to ear. “Sometimes, $10 gets you more than you can buy,” my dad offered. I still think about that line.</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520344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624</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10</vt:i4>
      </vt:variant>
    </vt:vector>
  </HeadingPairs>
  <TitlesOfParts>
    <vt:vector size="29" baseType="lpstr">
      <vt:lpstr>Arial</vt:lpstr>
      <vt:lpstr>Calibri</vt:lpstr>
      <vt:lpstr>Calibri Light</vt:lpstr>
      <vt:lpstr>Garamond</vt:lpstr>
      <vt:lpstr>Times New Roman</vt:lpstr>
      <vt:lpstr>Trebuchet MS</vt:lpstr>
      <vt:lpstr>Tw Cen MT</vt:lpstr>
      <vt:lpstr>Tw Cen MT Condensed</vt:lpstr>
      <vt:lpstr>Wingdings</vt:lpstr>
      <vt:lpstr>Wingdings 3</vt:lpstr>
      <vt:lpstr>Celestial</vt:lpstr>
      <vt:lpstr>Integral</vt:lpstr>
      <vt:lpstr>Berlin</vt:lpstr>
      <vt:lpstr>Office Theme</vt:lpstr>
      <vt:lpstr>Facet</vt:lpstr>
      <vt:lpstr>1_Office Theme</vt:lpstr>
      <vt:lpstr>Organic</vt:lpstr>
      <vt:lpstr>2_Office Theme</vt:lpstr>
      <vt:lpstr>3_Office Theme</vt:lpstr>
      <vt:lpstr>PowerPoint Presentation</vt:lpstr>
      <vt:lpstr>Warm Up#2</vt:lpstr>
      <vt:lpstr>Warm Up #3</vt:lpstr>
      <vt:lpstr>PowerPoint Presentation</vt:lpstr>
      <vt:lpstr>PowerPoint Presentation</vt:lpstr>
      <vt:lpstr>PowerPoint Presentation</vt:lpstr>
      <vt:lpstr>Warm Up#7</vt:lpstr>
      <vt:lpstr>PowerPoint Presentation</vt:lpstr>
      <vt:lpstr>PowerPoint Presentation</vt:lpstr>
      <vt:lpstr>PowerPoint Presentation</vt:lpstr>
    </vt:vector>
  </TitlesOfParts>
  <Company>EMS-ISD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Gerhard</dc:creator>
  <cp:lastModifiedBy>Michael Gerhard</cp:lastModifiedBy>
  <cp:revision>8</cp:revision>
  <cp:lastPrinted>2016-09-22T13:49:35Z</cp:lastPrinted>
  <dcterms:created xsi:type="dcterms:W3CDTF">2016-09-19T19:48:20Z</dcterms:created>
  <dcterms:modified xsi:type="dcterms:W3CDTF">2016-09-22T13:49:37Z</dcterms:modified>
</cp:coreProperties>
</file>