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5" r:id="rId2"/>
    <p:sldId id="263" r:id="rId3"/>
    <p:sldId id="256" r:id="rId4"/>
    <p:sldId id="257" r:id="rId5"/>
    <p:sldId id="258" r:id="rId6"/>
    <p:sldId id="264" r:id="rId7"/>
    <p:sldId id="259" r:id="rId8"/>
    <p:sldId id="260" r:id="rId9"/>
    <p:sldId id="261" r:id="rId10"/>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32" autoAdjust="0"/>
    <p:restoredTop sz="94660"/>
  </p:normalViewPr>
  <p:slideViewPr>
    <p:cSldViewPr snapToGrid="0">
      <p:cViewPr>
        <p:scale>
          <a:sx n="60" d="100"/>
          <a:sy n="60" d="100"/>
        </p:scale>
        <p:origin x="234"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1"/>
            <a:ext cx="3041968" cy="466912"/>
          </a:xfrm>
          <a:prstGeom prst="rect">
            <a:avLst/>
          </a:prstGeom>
        </p:spPr>
        <p:txBody>
          <a:bodyPr vert="horz" lIns="93287" tIns="46644" rIns="93287" bIns="46644" rtlCol="0"/>
          <a:lstStyle>
            <a:lvl1pPr algn="r">
              <a:defRPr sz="1200"/>
            </a:lvl1pPr>
          </a:lstStyle>
          <a:p>
            <a:fld id="{D5B457B1-3526-4018-B5D4-02B0C63C07B1}" type="datetimeFigureOut">
              <a:rPr lang="en-US" smtClean="0"/>
              <a:t>10/26/2016</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E1C9BE3D-DEF6-475E-9CBE-E009DCB34D27}" type="slidenum">
              <a:rPr lang="en-US" smtClean="0"/>
              <a:t>‹#›</a:t>
            </a:fld>
            <a:endParaRPr lang="en-US"/>
          </a:p>
        </p:txBody>
      </p:sp>
    </p:spTree>
    <p:extLst>
      <p:ext uri="{BB962C8B-B14F-4D97-AF65-F5344CB8AC3E}">
        <p14:creationId xmlns:p14="http://schemas.microsoft.com/office/powerpoint/2010/main" val="221004668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82CD59-5058-4282-A047-A023851393A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2652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2CD59-5058-4282-A047-A023851393A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412823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2CD59-5058-4282-A047-A023851393A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276211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2CD59-5058-4282-A047-A023851393A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2161424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82CD59-5058-4282-A047-A023851393A9}" type="datetimeFigureOut">
              <a:rPr lang="en-US" smtClean="0"/>
              <a:t>10/26/2016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943872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82CD59-5058-4282-A047-A023851393A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966149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82CD59-5058-4282-A047-A023851393A9}" type="datetimeFigureOut">
              <a:rPr lang="en-US" smtClean="0"/>
              <a:t>10/26/2016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1210331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82CD59-5058-4282-A047-A023851393A9}" type="datetimeFigureOut">
              <a:rPr lang="en-US" smtClean="0"/>
              <a:t>10/26/2016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222155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2CD59-5058-4282-A047-A023851393A9}" type="datetimeFigureOut">
              <a:rPr lang="en-US" smtClean="0"/>
              <a:t>10/26/2016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3920871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82CD59-5058-4282-A047-A023851393A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4131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82CD59-5058-4282-A047-A023851393A9}" type="datetimeFigureOut">
              <a:rPr lang="en-US" smtClean="0"/>
              <a:t>10/26/2016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A9993-042A-4E51-A90D-46B259427022}" type="slidenum">
              <a:rPr lang="en-US" smtClean="0"/>
              <a:t>‹#›</a:t>
            </a:fld>
            <a:endParaRPr lang="en-US"/>
          </a:p>
        </p:txBody>
      </p:sp>
    </p:spTree>
    <p:extLst>
      <p:ext uri="{BB962C8B-B14F-4D97-AF65-F5344CB8AC3E}">
        <p14:creationId xmlns:p14="http://schemas.microsoft.com/office/powerpoint/2010/main" val="2636936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2CD59-5058-4282-A047-A023851393A9}" type="datetimeFigureOut">
              <a:rPr lang="en-US" smtClean="0"/>
              <a:t>10/26/2016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8A9993-042A-4E51-A90D-46B259427022}" type="slidenum">
              <a:rPr lang="en-US" smtClean="0"/>
              <a:t>‹#›</a:t>
            </a:fld>
            <a:endParaRPr lang="en-US"/>
          </a:p>
        </p:txBody>
      </p:sp>
    </p:spTree>
    <p:extLst>
      <p:ext uri="{BB962C8B-B14F-4D97-AF65-F5344CB8AC3E}">
        <p14:creationId xmlns:p14="http://schemas.microsoft.com/office/powerpoint/2010/main" val="3111861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1104" y="447041"/>
            <a:ext cx="11740896" cy="2387600"/>
          </a:xfrm>
        </p:spPr>
        <p:txBody>
          <a:bodyPr>
            <a:noAutofit/>
          </a:bodyPr>
          <a:lstStyle/>
          <a:p>
            <a:r>
              <a:rPr lang="en-US" sz="4000" b="1" dirty="0" smtClean="0">
                <a:solidFill>
                  <a:srgbClr val="FFFF00"/>
                </a:solidFill>
              </a:rPr>
              <a:t>Get out your Connotation worksheet and finish Exercise 3 on the back. Make sure your name is on your paper. </a:t>
            </a:r>
            <a:endParaRPr lang="en-US" sz="4000" b="1" dirty="0">
              <a:solidFill>
                <a:srgbClr val="FFFF00"/>
              </a:solidFill>
            </a:endParaRPr>
          </a:p>
        </p:txBody>
      </p:sp>
      <p:pic>
        <p:nvPicPr>
          <p:cNvPr id="4" name="Picture 3"/>
          <p:cNvPicPr>
            <a:picLocks noChangeAspect="1"/>
          </p:cNvPicPr>
          <p:nvPr/>
        </p:nvPicPr>
        <p:blipFill>
          <a:blip r:embed="rId2"/>
          <a:stretch>
            <a:fillRect/>
          </a:stretch>
        </p:blipFill>
        <p:spPr>
          <a:xfrm>
            <a:off x="0" y="2824956"/>
            <a:ext cx="5743575" cy="3473043"/>
          </a:xfrm>
          <a:prstGeom prst="rect">
            <a:avLst/>
          </a:prstGeom>
        </p:spPr>
      </p:pic>
      <p:sp>
        <p:nvSpPr>
          <p:cNvPr id="3" name="Subtitle 2"/>
          <p:cNvSpPr>
            <a:spLocks noGrp="1"/>
          </p:cNvSpPr>
          <p:nvPr>
            <p:ph type="subTitle" idx="1"/>
          </p:nvPr>
        </p:nvSpPr>
        <p:spPr/>
        <p:txBody>
          <a:bodyPr/>
          <a:lstStyle/>
          <a:p>
            <a:endParaRPr lang="en-US" dirty="0"/>
          </a:p>
        </p:txBody>
      </p:sp>
      <p:pic>
        <p:nvPicPr>
          <p:cNvPr id="5" name="Picture 4"/>
          <p:cNvPicPr>
            <a:picLocks noChangeAspect="1"/>
          </p:cNvPicPr>
          <p:nvPr/>
        </p:nvPicPr>
        <p:blipFill>
          <a:blip r:embed="rId3"/>
          <a:stretch>
            <a:fillRect/>
          </a:stretch>
        </p:blipFill>
        <p:spPr>
          <a:xfrm>
            <a:off x="5743575" y="2824956"/>
            <a:ext cx="6448425" cy="3209925"/>
          </a:xfrm>
          <a:prstGeom prst="rect">
            <a:avLst/>
          </a:prstGeom>
        </p:spPr>
      </p:pic>
      <p:pic>
        <p:nvPicPr>
          <p:cNvPr id="7" name="Picture 6"/>
          <p:cNvPicPr>
            <a:picLocks noChangeAspect="1"/>
          </p:cNvPicPr>
          <p:nvPr/>
        </p:nvPicPr>
        <p:blipFill>
          <a:blip r:embed="rId4"/>
          <a:stretch>
            <a:fillRect/>
          </a:stretch>
        </p:blipFill>
        <p:spPr>
          <a:xfrm>
            <a:off x="6096000" y="5754281"/>
            <a:ext cx="6001617" cy="1103719"/>
          </a:xfrm>
          <a:prstGeom prst="rect">
            <a:avLst/>
          </a:prstGeom>
        </p:spPr>
      </p:pic>
    </p:spTree>
    <p:extLst>
      <p:ext uri="{BB962C8B-B14F-4D97-AF65-F5344CB8AC3E}">
        <p14:creationId xmlns:p14="http://schemas.microsoft.com/office/powerpoint/2010/main" val="2755714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1104" y="447041"/>
            <a:ext cx="11740896" cy="2387600"/>
          </a:xfrm>
        </p:spPr>
        <p:txBody>
          <a:bodyPr>
            <a:noAutofit/>
          </a:bodyPr>
          <a:lstStyle/>
          <a:p>
            <a:r>
              <a:rPr lang="en-US" sz="4000" b="1" dirty="0" smtClean="0">
                <a:solidFill>
                  <a:srgbClr val="FFFF00"/>
                </a:solidFill>
              </a:rPr>
              <a:t>Get out your Connotation worksheet and finish Exercise 3 on the back. Make sure your name is on your paper. </a:t>
            </a:r>
            <a:endParaRPr lang="en-US" sz="4000" b="1" dirty="0">
              <a:solidFill>
                <a:srgbClr val="FFFF00"/>
              </a:solidFill>
            </a:endParaRPr>
          </a:p>
        </p:txBody>
      </p:sp>
      <p:pic>
        <p:nvPicPr>
          <p:cNvPr id="4" name="Picture 3"/>
          <p:cNvPicPr>
            <a:picLocks noChangeAspect="1"/>
          </p:cNvPicPr>
          <p:nvPr/>
        </p:nvPicPr>
        <p:blipFill>
          <a:blip r:embed="rId2"/>
          <a:stretch>
            <a:fillRect/>
          </a:stretch>
        </p:blipFill>
        <p:spPr>
          <a:xfrm>
            <a:off x="0" y="2824956"/>
            <a:ext cx="5743575" cy="3473043"/>
          </a:xfrm>
          <a:prstGeom prst="rect">
            <a:avLst/>
          </a:prstGeom>
        </p:spPr>
      </p:pic>
      <p:pic>
        <p:nvPicPr>
          <p:cNvPr id="5" name="Picture 4"/>
          <p:cNvPicPr>
            <a:picLocks noChangeAspect="1"/>
          </p:cNvPicPr>
          <p:nvPr/>
        </p:nvPicPr>
        <p:blipFill>
          <a:blip r:embed="rId3"/>
          <a:stretch>
            <a:fillRect/>
          </a:stretch>
        </p:blipFill>
        <p:spPr>
          <a:xfrm>
            <a:off x="5743575" y="2824956"/>
            <a:ext cx="6448425" cy="3209925"/>
          </a:xfrm>
          <a:prstGeom prst="rect">
            <a:avLst/>
          </a:prstGeom>
        </p:spPr>
      </p:pic>
      <p:sp>
        <p:nvSpPr>
          <p:cNvPr id="7" name="Oval 6"/>
          <p:cNvSpPr/>
          <p:nvPr/>
        </p:nvSpPr>
        <p:spPr>
          <a:xfrm>
            <a:off x="2871787" y="3465095"/>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652587" y="3705727"/>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47400" y="4129081"/>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576517" y="4369713"/>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068679" y="4761231"/>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090109" y="5212556"/>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38161" y="5794249"/>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990955" y="6025899"/>
            <a:ext cx="653466" cy="2406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0403635" y="3243715"/>
            <a:ext cx="894018" cy="3223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7179587" y="3010342"/>
            <a:ext cx="894018" cy="3223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487150" y="3566082"/>
            <a:ext cx="894018" cy="3223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9750423" y="4082769"/>
            <a:ext cx="894018" cy="3223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7179587" y="4840680"/>
            <a:ext cx="894018" cy="161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7765005" y="5131964"/>
            <a:ext cx="894018" cy="161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0670924" y="5453188"/>
            <a:ext cx="894018" cy="1611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196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80">
                                          <p:stCondLst>
                                            <p:cond delay="0"/>
                                          </p:stCondLst>
                                        </p:cTn>
                                        <p:tgtEl>
                                          <p:spTgt spid="8"/>
                                        </p:tgtEl>
                                      </p:cBhvr>
                                    </p:animEffect>
                                    <p:anim calcmode="lin" valueType="num">
                                      <p:cBhvr>
                                        <p:cTn id="2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gtEl>
                                      </p:cBhvr>
                                      <p:to x="100000" y="60000"/>
                                    </p:animScale>
                                    <p:animScale>
                                      <p:cBhvr>
                                        <p:cTn id="32" dur="166" decel="50000">
                                          <p:stCondLst>
                                            <p:cond delay="676"/>
                                          </p:stCondLst>
                                        </p:cTn>
                                        <p:tgtEl>
                                          <p:spTgt spid="8"/>
                                        </p:tgtEl>
                                      </p:cBhvr>
                                      <p:to x="100000" y="100000"/>
                                    </p:animScale>
                                    <p:animScale>
                                      <p:cBhvr>
                                        <p:cTn id="33" dur="26">
                                          <p:stCondLst>
                                            <p:cond delay="1312"/>
                                          </p:stCondLst>
                                        </p:cTn>
                                        <p:tgtEl>
                                          <p:spTgt spid="8"/>
                                        </p:tgtEl>
                                      </p:cBhvr>
                                      <p:to x="100000" y="80000"/>
                                    </p:animScale>
                                    <p:animScale>
                                      <p:cBhvr>
                                        <p:cTn id="34" dur="166" decel="50000">
                                          <p:stCondLst>
                                            <p:cond delay="1338"/>
                                          </p:stCondLst>
                                        </p:cTn>
                                        <p:tgtEl>
                                          <p:spTgt spid="8"/>
                                        </p:tgtEl>
                                      </p:cBhvr>
                                      <p:to x="100000" y="100000"/>
                                    </p:animScale>
                                    <p:animScale>
                                      <p:cBhvr>
                                        <p:cTn id="35" dur="26">
                                          <p:stCondLst>
                                            <p:cond delay="1642"/>
                                          </p:stCondLst>
                                        </p:cTn>
                                        <p:tgtEl>
                                          <p:spTgt spid="8"/>
                                        </p:tgtEl>
                                      </p:cBhvr>
                                      <p:to x="100000" y="90000"/>
                                    </p:animScale>
                                    <p:animScale>
                                      <p:cBhvr>
                                        <p:cTn id="36" dur="166" decel="50000">
                                          <p:stCondLst>
                                            <p:cond delay="1668"/>
                                          </p:stCondLst>
                                        </p:cTn>
                                        <p:tgtEl>
                                          <p:spTgt spid="8"/>
                                        </p:tgtEl>
                                      </p:cBhvr>
                                      <p:to x="100000" y="100000"/>
                                    </p:animScale>
                                    <p:animScale>
                                      <p:cBhvr>
                                        <p:cTn id="37" dur="26">
                                          <p:stCondLst>
                                            <p:cond delay="1808"/>
                                          </p:stCondLst>
                                        </p:cTn>
                                        <p:tgtEl>
                                          <p:spTgt spid="8"/>
                                        </p:tgtEl>
                                      </p:cBhvr>
                                      <p:to x="100000" y="95000"/>
                                    </p:animScale>
                                    <p:animScale>
                                      <p:cBhvr>
                                        <p:cTn id="38" dur="166" decel="50000">
                                          <p:stCondLst>
                                            <p:cond delay="1834"/>
                                          </p:stCondLst>
                                        </p:cTn>
                                        <p:tgtEl>
                                          <p:spTgt spid="8"/>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down)">
                                      <p:cBhvr>
                                        <p:cTn id="43" dur="580">
                                          <p:stCondLst>
                                            <p:cond delay="0"/>
                                          </p:stCondLst>
                                        </p:cTn>
                                        <p:tgtEl>
                                          <p:spTgt spid="9"/>
                                        </p:tgtEl>
                                      </p:cBhvr>
                                    </p:animEffect>
                                    <p:anim calcmode="lin" valueType="num">
                                      <p:cBhvr>
                                        <p:cTn id="4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9" dur="26">
                                          <p:stCondLst>
                                            <p:cond delay="650"/>
                                          </p:stCondLst>
                                        </p:cTn>
                                        <p:tgtEl>
                                          <p:spTgt spid="9"/>
                                        </p:tgtEl>
                                      </p:cBhvr>
                                      <p:to x="100000" y="60000"/>
                                    </p:animScale>
                                    <p:animScale>
                                      <p:cBhvr>
                                        <p:cTn id="50" dur="166" decel="50000">
                                          <p:stCondLst>
                                            <p:cond delay="676"/>
                                          </p:stCondLst>
                                        </p:cTn>
                                        <p:tgtEl>
                                          <p:spTgt spid="9"/>
                                        </p:tgtEl>
                                      </p:cBhvr>
                                      <p:to x="100000" y="100000"/>
                                    </p:animScale>
                                    <p:animScale>
                                      <p:cBhvr>
                                        <p:cTn id="51" dur="26">
                                          <p:stCondLst>
                                            <p:cond delay="1312"/>
                                          </p:stCondLst>
                                        </p:cTn>
                                        <p:tgtEl>
                                          <p:spTgt spid="9"/>
                                        </p:tgtEl>
                                      </p:cBhvr>
                                      <p:to x="100000" y="80000"/>
                                    </p:animScale>
                                    <p:animScale>
                                      <p:cBhvr>
                                        <p:cTn id="52" dur="166" decel="50000">
                                          <p:stCondLst>
                                            <p:cond delay="1338"/>
                                          </p:stCondLst>
                                        </p:cTn>
                                        <p:tgtEl>
                                          <p:spTgt spid="9"/>
                                        </p:tgtEl>
                                      </p:cBhvr>
                                      <p:to x="100000" y="100000"/>
                                    </p:animScale>
                                    <p:animScale>
                                      <p:cBhvr>
                                        <p:cTn id="53" dur="26">
                                          <p:stCondLst>
                                            <p:cond delay="1642"/>
                                          </p:stCondLst>
                                        </p:cTn>
                                        <p:tgtEl>
                                          <p:spTgt spid="9"/>
                                        </p:tgtEl>
                                      </p:cBhvr>
                                      <p:to x="100000" y="90000"/>
                                    </p:animScale>
                                    <p:animScale>
                                      <p:cBhvr>
                                        <p:cTn id="54" dur="166" decel="50000">
                                          <p:stCondLst>
                                            <p:cond delay="1668"/>
                                          </p:stCondLst>
                                        </p:cTn>
                                        <p:tgtEl>
                                          <p:spTgt spid="9"/>
                                        </p:tgtEl>
                                      </p:cBhvr>
                                      <p:to x="100000" y="100000"/>
                                    </p:animScale>
                                    <p:animScale>
                                      <p:cBhvr>
                                        <p:cTn id="55" dur="26">
                                          <p:stCondLst>
                                            <p:cond delay="1808"/>
                                          </p:stCondLst>
                                        </p:cTn>
                                        <p:tgtEl>
                                          <p:spTgt spid="9"/>
                                        </p:tgtEl>
                                      </p:cBhvr>
                                      <p:to x="100000" y="95000"/>
                                    </p:animScale>
                                    <p:animScale>
                                      <p:cBhvr>
                                        <p:cTn id="56" dur="166" decel="50000">
                                          <p:stCondLst>
                                            <p:cond delay="1834"/>
                                          </p:stCondLst>
                                        </p:cTn>
                                        <p:tgtEl>
                                          <p:spTgt spid="9"/>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80">
                                          <p:stCondLst>
                                            <p:cond delay="0"/>
                                          </p:stCondLst>
                                        </p:cTn>
                                        <p:tgtEl>
                                          <p:spTgt spid="10"/>
                                        </p:tgtEl>
                                      </p:cBhvr>
                                    </p:animEffect>
                                    <p:anim calcmode="lin" valueType="num">
                                      <p:cBhvr>
                                        <p:cTn id="6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7" dur="26">
                                          <p:stCondLst>
                                            <p:cond delay="650"/>
                                          </p:stCondLst>
                                        </p:cTn>
                                        <p:tgtEl>
                                          <p:spTgt spid="10"/>
                                        </p:tgtEl>
                                      </p:cBhvr>
                                      <p:to x="100000" y="60000"/>
                                    </p:animScale>
                                    <p:animScale>
                                      <p:cBhvr>
                                        <p:cTn id="68" dur="166" decel="50000">
                                          <p:stCondLst>
                                            <p:cond delay="676"/>
                                          </p:stCondLst>
                                        </p:cTn>
                                        <p:tgtEl>
                                          <p:spTgt spid="10"/>
                                        </p:tgtEl>
                                      </p:cBhvr>
                                      <p:to x="100000" y="100000"/>
                                    </p:animScale>
                                    <p:animScale>
                                      <p:cBhvr>
                                        <p:cTn id="69" dur="26">
                                          <p:stCondLst>
                                            <p:cond delay="1312"/>
                                          </p:stCondLst>
                                        </p:cTn>
                                        <p:tgtEl>
                                          <p:spTgt spid="10"/>
                                        </p:tgtEl>
                                      </p:cBhvr>
                                      <p:to x="100000" y="80000"/>
                                    </p:animScale>
                                    <p:animScale>
                                      <p:cBhvr>
                                        <p:cTn id="70" dur="166" decel="50000">
                                          <p:stCondLst>
                                            <p:cond delay="1338"/>
                                          </p:stCondLst>
                                        </p:cTn>
                                        <p:tgtEl>
                                          <p:spTgt spid="10"/>
                                        </p:tgtEl>
                                      </p:cBhvr>
                                      <p:to x="100000" y="100000"/>
                                    </p:animScale>
                                    <p:animScale>
                                      <p:cBhvr>
                                        <p:cTn id="71" dur="26">
                                          <p:stCondLst>
                                            <p:cond delay="1642"/>
                                          </p:stCondLst>
                                        </p:cTn>
                                        <p:tgtEl>
                                          <p:spTgt spid="10"/>
                                        </p:tgtEl>
                                      </p:cBhvr>
                                      <p:to x="100000" y="90000"/>
                                    </p:animScale>
                                    <p:animScale>
                                      <p:cBhvr>
                                        <p:cTn id="72" dur="166" decel="50000">
                                          <p:stCondLst>
                                            <p:cond delay="1668"/>
                                          </p:stCondLst>
                                        </p:cTn>
                                        <p:tgtEl>
                                          <p:spTgt spid="10"/>
                                        </p:tgtEl>
                                      </p:cBhvr>
                                      <p:to x="100000" y="100000"/>
                                    </p:animScale>
                                    <p:animScale>
                                      <p:cBhvr>
                                        <p:cTn id="73" dur="26">
                                          <p:stCondLst>
                                            <p:cond delay="1808"/>
                                          </p:stCondLst>
                                        </p:cTn>
                                        <p:tgtEl>
                                          <p:spTgt spid="10"/>
                                        </p:tgtEl>
                                      </p:cBhvr>
                                      <p:to x="100000" y="95000"/>
                                    </p:animScale>
                                    <p:animScale>
                                      <p:cBhvr>
                                        <p:cTn id="74" dur="166" decel="50000">
                                          <p:stCondLst>
                                            <p:cond delay="1834"/>
                                          </p:stCondLst>
                                        </p:cTn>
                                        <p:tgtEl>
                                          <p:spTgt spid="10"/>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down)">
                                      <p:cBhvr>
                                        <p:cTn id="79" dur="580">
                                          <p:stCondLst>
                                            <p:cond delay="0"/>
                                          </p:stCondLst>
                                        </p:cTn>
                                        <p:tgtEl>
                                          <p:spTgt spid="11"/>
                                        </p:tgtEl>
                                      </p:cBhvr>
                                    </p:animEffect>
                                    <p:anim calcmode="lin" valueType="num">
                                      <p:cBhvr>
                                        <p:cTn id="80"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85" dur="26">
                                          <p:stCondLst>
                                            <p:cond delay="650"/>
                                          </p:stCondLst>
                                        </p:cTn>
                                        <p:tgtEl>
                                          <p:spTgt spid="11"/>
                                        </p:tgtEl>
                                      </p:cBhvr>
                                      <p:to x="100000" y="60000"/>
                                    </p:animScale>
                                    <p:animScale>
                                      <p:cBhvr>
                                        <p:cTn id="86" dur="166" decel="50000">
                                          <p:stCondLst>
                                            <p:cond delay="676"/>
                                          </p:stCondLst>
                                        </p:cTn>
                                        <p:tgtEl>
                                          <p:spTgt spid="11"/>
                                        </p:tgtEl>
                                      </p:cBhvr>
                                      <p:to x="100000" y="100000"/>
                                    </p:animScale>
                                    <p:animScale>
                                      <p:cBhvr>
                                        <p:cTn id="87" dur="26">
                                          <p:stCondLst>
                                            <p:cond delay="1312"/>
                                          </p:stCondLst>
                                        </p:cTn>
                                        <p:tgtEl>
                                          <p:spTgt spid="11"/>
                                        </p:tgtEl>
                                      </p:cBhvr>
                                      <p:to x="100000" y="80000"/>
                                    </p:animScale>
                                    <p:animScale>
                                      <p:cBhvr>
                                        <p:cTn id="88" dur="166" decel="50000">
                                          <p:stCondLst>
                                            <p:cond delay="1338"/>
                                          </p:stCondLst>
                                        </p:cTn>
                                        <p:tgtEl>
                                          <p:spTgt spid="11"/>
                                        </p:tgtEl>
                                      </p:cBhvr>
                                      <p:to x="100000" y="100000"/>
                                    </p:animScale>
                                    <p:animScale>
                                      <p:cBhvr>
                                        <p:cTn id="89" dur="26">
                                          <p:stCondLst>
                                            <p:cond delay="1642"/>
                                          </p:stCondLst>
                                        </p:cTn>
                                        <p:tgtEl>
                                          <p:spTgt spid="11"/>
                                        </p:tgtEl>
                                      </p:cBhvr>
                                      <p:to x="100000" y="90000"/>
                                    </p:animScale>
                                    <p:animScale>
                                      <p:cBhvr>
                                        <p:cTn id="90" dur="166" decel="50000">
                                          <p:stCondLst>
                                            <p:cond delay="1668"/>
                                          </p:stCondLst>
                                        </p:cTn>
                                        <p:tgtEl>
                                          <p:spTgt spid="11"/>
                                        </p:tgtEl>
                                      </p:cBhvr>
                                      <p:to x="100000" y="100000"/>
                                    </p:animScale>
                                    <p:animScale>
                                      <p:cBhvr>
                                        <p:cTn id="91" dur="26">
                                          <p:stCondLst>
                                            <p:cond delay="1808"/>
                                          </p:stCondLst>
                                        </p:cTn>
                                        <p:tgtEl>
                                          <p:spTgt spid="11"/>
                                        </p:tgtEl>
                                      </p:cBhvr>
                                      <p:to x="100000" y="95000"/>
                                    </p:animScale>
                                    <p:animScale>
                                      <p:cBhvr>
                                        <p:cTn id="92" dur="166" decel="50000">
                                          <p:stCondLst>
                                            <p:cond delay="1834"/>
                                          </p:stCondLst>
                                        </p:cTn>
                                        <p:tgtEl>
                                          <p:spTgt spid="11"/>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Effect transition="in" filter="wipe(down)">
                                      <p:cBhvr>
                                        <p:cTn id="97" dur="580">
                                          <p:stCondLst>
                                            <p:cond delay="0"/>
                                          </p:stCondLst>
                                        </p:cTn>
                                        <p:tgtEl>
                                          <p:spTgt spid="12"/>
                                        </p:tgtEl>
                                      </p:cBhvr>
                                    </p:animEffect>
                                    <p:anim calcmode="lin" valueType="num">
                                      <p:cBhvr>
                                        <p:cTn id="9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03" dur="26">
                                          <p:stCondLst>
                                            <p:cond delay="650"/>
                                          </p:stCondLst>
                                        </p:cTn>
                                        <p:tgtEl>
                                          <p:spTgt spid="12"/>
                                        </p:tgtEl>
                                      </p:cBhvr>
                                      <p:to x="100000" y="60000"/>
                                    </p:animScale>
                                    <p:animScale>
                                      <p:cBhvr>
                                        <p:cTn id="104" dur="166" decel="50000">
                                          <p:stCondLst>
                                            <p:cond delay="676"/>
                                          </p:stCondLst>
                                        </p:cTn>
                                        <p:tgtEl>
                                          <p:spTgt spid="12"/>
                                        </p:tgtEl>
                                      </p:cBhvr>
                                      <p:to x="100000" y="100000"/>
                                    </p:animScale>
                                    <p:animScale>
                                      <p:cBhvr>
                                        <p:cTn id="105" dur="26">
                                          <p:stCondLst>
                                            <p:cond delay="1312"/>
                                          </p:stCondLst>
                                        </p:cTn>
                                        <p:tgtEl>
                                          <p:spTgt spid="12"/>
                                        </p:tgtEl>
                                      </p:cBhvr>
                                      <p:to x="100000" y="80000"/>
                                    </p:animScale>
                                    <p:animScale>
                                      <p:cBhvr>
                                        <p:cTn id="106" dur="166" decel="50000">
                                          <p:stCondLst>
                                            <p:cond delay="1338"/>
                                          </p:stCondLst>
                                        </p:cTn>
                                        <p:tgtEl>
                                          <p:spTgt spid="12"/>
                                        </p:tgtEl>
                                      </p:cBhvr>
                                      <p:to x="100000" y="100000"/>
                                    </p:animScale>
                                    <p:animScale>
                                      <p:cBhvr>
                                        <p:cTn id="107" dur="26">
                                          <p:stCondLst>
                                            <p:cond delay="1642"/>
                                          </p:stCondLst>
                                        </p:cTn>
                                        <p:tgtEl>
                                          <p:spTgt spid="12"/>
                                        </p:tgtEl>
                                      </p:cBhvr>
                                      <p:to x="100000" y="90000"/>
                                    </p:animScale>
                                    <p:animScale>
                                      <p:cBhvr>
                                        <p:cTn id="108" dur="166" decel="50000">
                                          <p:stCondLst>
                                            <p:cond delay="1668"/>
                                          </p:stCondLst>
                                        </p:cTn>
                                        <p:tgtEl>
                                          <p:spTgt spid="12"/>
                                        </p:tgtEl>
                                      </p:cBhvr>
                                      <p:to x="100000" y="100000"/>
                                    </p:animScale>
                                    <p:animScale>
                                      <p:cBhvr>
                                        <p:cTn id="109" dur="26">
                                          <p:stCondLst>
                                            <p:cond delay="1808"/>
                                          </p:stCondLst>
                                        </p:cTn>
                                        <p:tgtEl>
                                          <p:spTgt spid="12"/>
                                        </p:tgtEl>
                                      </p:cBhvr>
                                      <p:to x="100000" y="95000"/>
                                    </p:animScale>
                                    <p:animScale>
                                      <p:cBhvr>
                                        <p:cTn id="110" dur="166" decel="50000">
                                          <p:stCondLst>
                                            <p:cond delay="1834"/>
                                          </p:stCondLst>
                                        </p:cTn>
                                        <p:tgtEl>
                                          <p:spTgt spid="12"/>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3"/>
                                        </p:tgtEl>
                                        <p:attrNameLst>
                                          <p:attrName>style.visibility</p:attrName>
                                        </p:attrNameLst>
                                      </p:cBhvr>
                                      <p:to>
                                        <p:strVal val="visible"/>
                                      </p:to>
                                    </p:set>
                                    <p:animEffect transition="in" filter="wipe(down)">
                                      <p:cBhvr>
                                        <p:cTn id="115" dur="580">
                                          <p:stCondLst>
                                            <p:cond delay="0"/>
                                          </p:stCondLst>
                                        </p:cTn>
                                        <p:tgtEl>
                                          <p:spTgt spid="13"/>
                                        </p:tgtEl>
                                      </p:cBhvr>
                                    </p:animEffect>
                                    <p:anim calcmode="lin" valueType="num">
                                      <p:cBhvr>
                                        <p:cTn id="11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21" dur="26">
                                          <p:stCondLst>
                                            <p:cond delay="650"/>
                                          </p:stCondLst>
                                        </p:cTn>
                                        <p:tgtEl>
                                          <p:spTgt spid="13"/>
                                        </p:tgtEl>
                                      </p:cBhvr>
                                      <p:to x="100000" y="60000"/>
                                    </p:animScale>
                                    <p:animScale>
                                      <p:cBhvr>
                                        <p:cTn id="122" dur="166" decel="50000">
                                          <p:stCondLst>
                                            <p:cond delay="676"/>
                                          </p:stCondLst>
                                        </p:cTn>
                                        <p:tgtEl>
                                          <p:spTgt spid="13"/>
                                        </p:tgtEl>
                                      </p:cBhvr>
                                      <p:to x="100000" y="100000"/>
                                    </p:animScale>
                                    <p:animScale>
                                      <p:cBhvr>
                                        <p:cTn id="123" dur="26">
                                          <p:stCondLst>
                                            <p:cond delay="1312"/>
                                          </p:stCondLst>
                                        </p:cTn>
                                        <p:tgtEl>
                                          <p:spTgt spid="13"/>
                                        </p:tgtEl>
                                      </p:cBhvr>
                                      <p:to x="100000" y="80000"/>
                                    </p:animScale>
                                    <p:animScale>
                                      <p:cBhvr>
                                        <p:cTn id="124" dur="166" decel="50000">
                                          <p:stCondLst>
                                            <p:cond delay="1338"/>
                                          </p:stCondLst>
                                        </p:cTn>
                                        <p:tgtEl>
                                          <p:spTgt spid="13"/>
                                        </p:tgtEl>
                                      </p:cBhvr>
                                      <p:to x="100000" y="100000"/>
                                    </p:animScale>
                                    <p:animScale>
                                      <p:cBhvr>
                                        <p:cTn id="125" dur="26">
                                          <p:stCondLst>
                                            <p:cond delay="1642"/>
                                          </p:stCondLst>
                                        </p:cTn>
                                        <p:tgtEl>
                                          <p:spTgt spid="13"/>
                                        </p:tgtEl>
                                      </p:cBhvr>
                                      <p:to x="100000" y="90000"/>
                                    </p:animScale>
                                    <p:animScale>
                                      <p:cBhvr>
                                        <p:cTn id="126" dur="166" decel="50000">
                                          <p:stCondLst>
                                            <p:cond delay="1668"/>
                                          </p:stCondLst>
                                        </p:cTn>
                                        <p:tgtEl>
                                          <p:spTgt spid="13"/>
                                        </p:tgtEl>
                                      </p:cBhvr>
                                      <p:to x="100000" y="100000"/>
                                    </p:animScale>
                                    <p:animScale>
                                      <p:cBhvr>
                                        <p:cTn id="127" dur="26">
                                          <p:stCondLst>
                                            <p:cond delay="1808"/>
                                          </p:stCondLst>
                                        </p:cTn>
                                        <p:tgtEl>
                                          <p:spTgt spid="13"/>
                                        </p:tgtEl>
                                      </p:cBhvr>
                                      <p:to x="100000" y="95000"/>
                                    </p:animScale>
                                    <p:animScale>
                                      <p:cBhvr>
                                        <p:cTn id="128" dur="166" decel="50000">
                                          <p:stCondLst>
                                            <p:cond delay="1834"/>
                                          </p:stCondLst>
                                        </p:cTn>
                                        <p:tgtEl>
                                          <p:spTgt spid="13"/>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5"/>
                                        </p:tgtEl>
                                        <p:attrNameLst>
                                          <p:attrName>style.visibility</p:attrName>
                                        </p:attrNameLst>
                                      </p:cBhvr>
                                      <p:to>
                                        <p:strVal val="visible"/>
                                      </p:to>
                                    </p:set>
                                    <p:animEffect transition="in" filter="wipe(down)">
                                      <p:cBhvr>
                                        <p:cTn id="133" dur="580">
                                          <p:stCondLst>
                                            <p:cond delay="0"/>
                                          </p:stCondLst>
                                        </p:cTn>
                                        <p:tgtEl>
                                          <p:spTgt spid="15"/>
                                        </p:tgtEl>
                                      </p:cBhvr>
                                    </p:animEffect>
                                    <p:anim calcmode="lin" valueType="num">
                                      <p:cBhvr>
                                        <p:cTn id="13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9" dur="26">
                                          <p:stCondLst>
                                            <p:cond delay="650"/>
                                          </p:stCondLst>
                                        </p:cTn>
                                        <p:tgtEl>
                                          <p:spTgt spid="15"/>
                                        </p:tgtEl>
                                      </p:cBhvr>
                                      <p:to x="100000" y="60000"/>
                                    </p:animScale>
                                    <p:animScale>
                                      <p:cBhvr>
                                        <p:cTn id="140" dur="166" decel="50000">
                                          <p:stCondLst>
                                            <p:cond delay="676"/>
                                          </p:stCondLst>
                                        </p:cTn>
                                        <p:tgtEl>
                                          <p:spTgt spid="15"/>
                                        </p:tgtEl>
                                      </p:cBhvr>
                                      <p:to x="100000" y="100000"/>
                                    </p:animScale>
                                    <p:animScale>
                                      <p:cBhvr>
                                        <p:cTn id="141" dur="26">
                                          <p:stCondLst>
                                            <p:cond delay="1312"/>
                                          </p:stCondLst>
                                        </p:cTn>
                                        <p:tgtEl>
                                          <p:spTgt spid="15"/>
                                        </p:tgtEl>
                                      </p:cBhvr>
                                      <p:to x="100000" y="80000"/>
                                    </p:animScale>
                                    <p:animScale>
                                      <p:cBhvr>
                                        <p:cTn id="142" dur="166" decel="50000">
                                          <p:stCondLst>
                                            <p:cond delay="1338"/>
                                          </p:stCondLst>
                                        </p:cTn>
                                        <p:tgtEl>
                                          <p:spTgt spid="15"/>
                                        </p:tgtEl>
                                      </p:cBhvr>
                                      <p:to x="100000" y="100000"/>
                                    </p:animScale>
                                    <p:animScale>
                                      <p:cBhvr>
                                        <p:cTn id="143" dur="26">
                                          <p:stCondLst>
                                            <p:cond delay="1642"/>
                                          </p:stCondLst>
                                        </p:cTn>
                                        <p:tgtEl>
                                          <p:spTgt spid="15"/>
                                        </p:tgtEl>
                                      </p:cBhvr>
                                      <p:to x="100000" y="90000"/>
                                    </p:animScale>
                                    <p:animScale>
                                      <p:cBhvr>
                                        <p:cTn id="144" dur="166" decel="50000">
                                          <p:stCondLst>
                                            <p:cond delay="1668"/>
                                          </p:stCondLst>
                                        </p:cTn>
                                        <p:tgtEl>
                                          <p:spTgt spid="15"/>
                                        </p:tgtEl>
                                      </p:cBhvr>
                                      <p:to x="100000" y="100000"/>
                                    </p:animScale>
                                    <p:animScale>
                                      <p:cBhvr>
                                        <p:cTn id="145" dur="26">
                                          <p:stCondLst>
                                            <p:cond delay="1808"/>
                                          </p:stCondLst>
                                        </p:cTn>
                                        <p:tgtEl>
                                          <p:spTgt spid="15"/>
                                        </p:tgtEl>
                                      </p:cBhvr>
                                      <p:to x="100000" y="95000"/>
                                    </p:animScale>
                                    <p:animScale>
                                      <p:cBhvr>
                                        <p:cTn id="146" dur="166" decel="50000">
                                          <p:stCondLst>
                                            <p:cond delay="1834"/>
                                          </p:stCondLst>
                                        </p:cTn>
                                        <p:tgtEl>
                                          <p:spTgt spid="15"/>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7"/>
                                        </p:tgtEl>
                                        <p:attrNameLst>
                                          <p:attrName>style.visibility</p:attrName>
                                        </p:attrNameLst>
                                      </p:cBhvr>
                                      <p:to>
                                        <p:strVal val="visible"/>
                                      </p:to>
                                    </p:set>
                                    <p:animEffect transition="in" filter="wipe(down)">
                                      <p:cBhvr>
                                        <p:cTn id="151" dur="580">
                                          <p:stCondLst>
                                            <p:cond delay="0"/>
                                          </p:stCondLst>
                                        </p:cTn>
                                        <p:tgtEl>
                                          <p:spTgt spid="17"/>
                                        </p:tgtEl>
                                      </p:cBhvr>
                                    </p:animEffect>
                                    <p:anim calcmode="lin" valueType="num">
                                      <p:cBhvr>
                                        <p:cTn id="152"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57" dur="26">
                                          <p:stCondLst>
                                            <p:cond delay="650"/>
                                          </p:stCondLst>
                                        </p:cTn>
                                        <p:tgtEl>
                                          <p:spTgt spid="17"/>
                                        </p:tgtEl>
                                      </p:cBhvr>
                                      <p:to x="100000" y="60000"/>
                                    </p:animScale>
                                    <p:animScale>
                                      <p:cBhvr>
                                        <p:cTn id="158" dur="166" decel="50000">
                                          <p:stCondLst>
                                            <p:cond delay="676"/>
                                          </p:stCondLst>
                                        </p:cTn>
                                        <p:tgtEl>
                                          <p:spTgt spid="17"/>
                                        </p:tgtEl>
                                      </p:cBhvr>
                                      <p:to x="100000" y="100000"/>
                                    </p:animScale>
                                    <p:animScale>
                                      <p:cBhvr>
                                        <p:cTn id="159" dur="26">
                                          <p:stCondLst>
                                            <p:cond delay="1312"/>
                                          </p:stCondLst>
                                        </p:cTn>
                                        <p:tgtEl>
                                          <p:spTgt spid="17"/>
                                        </p:tgtEl>
                                      </p:cBhvr>
                                      <p:to x="100000" y="80000"/>
                                    </p:animScale>
                                    <p:animScale>
                                      <p:cBhvr>
                                        <p:cTn id="160" dur="166" decel="50000">
                                          <p:stCondLst>
                                            <p:cond delay="1338"/>
                                          </p:stCondLst>
                                        </p:cTn>
                                        <p:tgtEl>
                                          <p:spTgt spid="17"/>
                                        </p:tgtEl>
                                      </p:cBhvr>
                                      <p:to x="100000" y="100000"/>
                                    </p:animScale>
                                    <p:animScale>
                                      <p:cBhvr>
                                        <p:cTn id="161" dur="26">
                                          <p:stCondLst>
                                            <p:cond delay="1642"/>
                                          </p:stCondLst>
                                        </p:cTn>
                                        <p:tgtEl>
                                          <p:spTgt spid="17"/>
                                        </p:tgtEl>
                                      </p:cBhvr>
                                      <p:to x="100000" y="90000"/>
                                    </p:animScale>
                                    <p:animScale>
                                      <p:cBhvr>
                                        <p:cTn id="162" dur="166" decel="50000">
                                          <p:stCondLst>
                                            <p:cond delay="1668"/>
                                          </p:stCondLst>
                                        </p:cTn>
                                        <p:tgtEl>
                                          <p:spTgt spid="17"/>
                                        </p:tgtEl>
                                      </p:cBhvr>
                                      <p:to x="100000" y="100000"/>
                                    </p:animScale>
                                    <p:animScale>
                                      <p:cBhvr>
                                        <p:cTn id="163" dur="26">
                                          <p:stCondLst>
                                            <p:cond delay="1808"/>
                                          </p:stCondLst>
                                        </p:cTn>
                                        <p:tgtEl>
                                          <p:spTgt spid="17"/>
                                        </p:tgtEl>
                                      </p:cBhvr>
                                      <p:to x="100000" y="95000"/>
                                    </p:animScale>
                                    <p:animScale>
                                      <p:cBhvr>
                                        <p:cTn id="164" dur="166" decel="50000">
                                          <p:stCondLst>
                                            <p:cond delay="1834"/>
                                          </p:stCondLst>
                                        </p:cTn>
                                        <p:tgtEl>
                                          <p:spTgt spid="17"/>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16"/>
                                        </p:tgtEl>
                                        <p:attrNameLst>
                                          <p:attrName>style.visibility</p:attrName>
                                        </p:attrNameLst>
                                      </p:cBhvr>
                                      <p:to>
                                        <p:strVal val="visible"/>
                                      </p:to>
                                    </p:set>
                                    <p:animEffect transition="in" filter="wipe(down)">
                                      <p:cBhvr>
                                        <p:cTn id="169" dur="580">
                                          <p:stCondLst>
                                            <p:cond delay="0"/>
                                          </p:stCondLst>
                                        </p:cTn>
                                        <p:tgtEl>
                                          <p:spTgt spid="16"/>
                                        </p:tgtEl>
                                      </p:cBhvr>
                                    </p:animEffect>
                                    <p:anim calcmode="lin" valueType="num">
                                      <p:cBhvr>
                                        <p:cTn id="170"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175" dur="26">
                                          <p:stCondLst>
                                            <p:cond delay="650"/>
                                          </p:stCondLst>
                                        </p:cTn>
                                        <p:tgtEl>
                                          <p:spTgt spid="16"/>
                                        </p:tgtEl>
                                      </p:cBhvr>
                                      <p:to x="100000" y="60000"/>
                                    </p:animScale>
                                    <p:animScale>
                                      <p:cBhvr>
                                        <p:cTn id="176" dur="166" decel="50000">
                                          <p:stCondLst>
                                            <p:cond delay="676"/>
                                          </p:stCondLst>
                                        </p:cTn>
                                        <p:tgtEl>
                                          <p:spTgt spid="16"/>
                                        </p:tgtEl>
                                      </p:cBhvr>
                                      <p:to x="100000" y="100000"/>
                                    </p:animScale>
                                    <p:animScale>
                                      <p:cBhvr>
                                        <p:cTn id="177" dur="26">
                                          <p:stCondLst>
                                            <p:cond delay="1312"/>
                                          </p:stCondLst>
                                        </p:cTn>
                                        <p:tgtEl>
                                          <p:spTgt spid="16"/>
                                        </p:tgtEl>
                                      </p:cBhvr>
                                      <p:to x="100000" y="80000"/>
                                    </p:animScale>
                                    <p:animScale>
                                      <p:cBhvr>
                                        <p:cTn id="178" dur="166" decel="50000">
                                          <p:stCondLst>
                                            <p:cond delay="1338"/>
                                          </p:stCondLst>
                                        </p:cTn>
                                        <p:tgtEl>
                                          <p:spTgt spid="16"/>
                                        </p:tgtEl>
                                      </p:cBhvr>
                                      <p:to x="100000" y="100000"/>
                                    </p:animScale>
                                    <p:animScale>
                                      <p:cBhvr>
                                        <p:cTn id="179" dur="26">
                                          <p:stCondLst>
                                            <p:cond delay="1642"/>
                                          </p:stCondLst>
                                        </p:cTn>
                                        <p:tgtEl>
                                          <p:spTgt spid="16"/>
                                        </p:tgtEl>
                                      </p:cBhvr>
                                      <p:to x="100000" y="90000"/>
                                    </p:animScale>
                                    <p:animScale>
                                      <p:cBhvr>
                                        <p:cTn id="180" dur="166" decel="50000">
                                          <p:stCondLst>
                                            <p:cond delay="1668"/>
                                          </p:stCondLst>
                                        </p:cTn>
                                        <p:tgtEl>
                                          <p:spTgt spid="16"/>
                                        </p:tgtEl>
                                      </p:cBhvr>
                                      <p:to x="100000" y="100000"/>
                                    </p:animScale>
                                    <p:animScale>
                                      <p:cBhvr>
                                        <p:cTn id="181" dur="26">
                                          <p:stCondLst>
                                            <p:cond delay="1808"/>
                                          </p:stCondLst>
                                        </p:cTn>
                                        <p:tgtEl>
                                          <p:spTgt spid="16"/>
                                        </p:tgtEl>
                                      </p:cBhvr>
                                      <p:to x="100000" y="95000"/>
                                    </p:animScale>
                                    <p:animScale>
                                      <p:cBhvr>
                                        <p:cTn id="182" dur="166" decel="50000">
                                          <p:stCondLst>
                                            <p:cond delay="1834"/>
                                          </p:stCondLst>
                                        </p:cTn>
                                        <p:tgtEl>
                                          <p:spTgt spid="16"/>
                                        </p:tgtEl>
                                      </p:cBhvr>
                                      <p:to x="100000" y="100000"/>
                                    </p:animScale>
                                  </p:childTnLst>
                                </p:cTn>
                              </p:par>
                            </p:childTnLst>
                          </p:cTn>
                        </p:par>
                      </p:childTnLst>
                    </p:cTn>
                  </p:par>
                  <p:par>
                    <p:cTn id="183" fill="hold">
                      <p:stCondLst>
                        <p:cond delay="indefinite"/>
                      </p:stCondLst>
                      <p:childTnLst>
                        <p:par>
                          <p:cTn id="184" fill="hold">
                            <p:stCondLst>
                              <p:cond delay="0"/>
                            </p:stCondLst>
                            <p:childTnLst>
                              <p:par>
                                <p:cTn id="185" presetID="26" presetClass="entr" presetSubtype="0" fill="hold" grpId="0" nodeType="clickEffect">
                                  <p:stCondLst>
                                    <p:cond delay="0"/>
                                  </p:stCondLst>
                                  <p:childTnLst>
                                    <p:set>
                                      <p:cBhvr>
                                        <p:cTn id="186" dur="1" fill="hold">
                                          <p:stCondLst>
                                            <p:cond delay="0"/>
                                          </p:stCondLst>
                                        </p:cTn>
                                        <p:tgtEl>
                                          <p:spTgt spid="18"/>
                                        </p:tgtEl>
                                        <p:attrNameLst>
                                          <p:attrName>style.visibility</p:attrName>
                                        </p:attrNameLst>
                                      </p:cBhvr>
                                      <p:to>
                                        <p:strVal val="visible"/>
                                      </p:to>
                                    </p:set>
                                    <p:animEffect transition="in" filter="wipe(down)">
                                      <p:cBhvr>
                                        <p:cTn id="187" dur="580">
                                          <p:stCondLst>
                                            <p:cond delay="0"/>
                                          </p:stCondLst>
                                        </p:cTn>
                                        <p:tgtEl>
                                          <p:spTgt spid="18"/>
                                        </p:tgtEl>
                                      </p:cBhvr>
                                    </p:animEffect>
                                    <p:anim calcmode="lin" valueType="num">
                                      <p:cBhvr>
                                        <p:cTn id="18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8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19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19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19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193" dur="26">
                                          <p:stCondLst>
                                            <p:cond delay="650"/>
                                          </p:stCondLst>
                                        </p:cTn>
                                        <p:tgtEl>
                                          <p:spTgt spid="18"/>
                                        </p:tgtEl>
                                      </p:cBhvr>
                                      <p:to x="100000" y="60000"/>
                                    </p:animScale>
                                    <p:animScale>
                                      <p:cBhvr>
                                        <p:cTn id="194" dur="166" decel="50000">
                                          <p:stCondLst>
                                            <p:cond delay="676"/>
                                          </p:stCondLst>
                                        </p:cTn>
                                        <p:tgtEl>
                                          <p:spTgt spid="18"/>
                                        </p:tgtEl>
                                      </p:cBhvr>
                                      <p:to x="100000" y="100000"/>
                                    </p:animScale>
                                    <p:animScale>
                                      <p:cBhvr>
                                        <p:cTn id="195" dur="26">
                                          <p:stCondLst>
                                            <p:cond delay="1312"/>
                                          </p:stCondLst>
                                        </p:cTn>
                                        <p:tgtEl>
                                          <p:spTgt spid="18"/>
                                        </p:tgtEl>
                                      </p:cBhvr>
                                      <p:to x="100000" y="80000"/>
                                    </p:animScale>
                                    <p:animScale>
                                      <p:cBhvr>
                                        <p:cTn id="196" dur="166" decel="50000">
                                          <p:stCondLst>
                                            <p:cond delay="1338"/>
                                          </p:stCondLst>
                                        </p:cTn>
                                        <p:tgtEl>
                                          <p:spTgt spid="18"/>
                                        </p:tgtEl>
                                      </p:cBhvr>
                                      <p:to x="100000" y="100000"/>
                                    </p:animScale>
                                    <p:animScale>
                                      <p:cBhvr>
                                        <p:cTn id="197" dur="26">
                                          <p:stCondLst>
                                            <p:cond delay="1642"/>
                                          </p:stCondLst>
                                        </p:cTn>
                                        <p:tgtEl>
                                          <p:spTgt spid="18"/>
                                        </p:tgtEl>
                                      </p:cBhvr>
                                      <p:to x="100000" y="90000"/>
                                    </p:animScale>
                                    <p:animScale>
                                      <p:cBhvr>
                                        <p:cTn id="198" dur="166" decel="50000">
                                          <p:stCondLst>
                                            <p:cond delay="1668"/>
                                          </p:stCondLst>
                                        </p:cTn>
                                        <p:tgtEl>
                                          <p:spTgt spid="18"/>
                                        </p:tgtEl>
                                      </p:cBhvr>
                                      <p:to x="100000" y="100000"/>
                                    </p:animScale>
                                    <p:animScale>
                                      <p:cBhvr>
                                        <p:cTn id="199" dur="26">
                                          <p:stCondLst>
                                            <p:cond delay="1808"/>
                                          </p:stCondLst>
                                        </p:cTn>
                                        <p:tgtEl>
                                          <p:spTgt spid="18"/>
                                        </p:tgtEl>
                                      </p:cBhvr>
                                      <p:to x="100000" y="95000"/>
                                    </p:animScale>
                                    <p:animScale>
                                      <p:cBhvr>
                                        <p:cTn id="200" dur="166" decel="50000">
                                          <p:stCondLst>
                                            <p:cond delay="1834"/>
                                          </p:stCondLst>
                                        </p:cTn>
                                        <p:tgtEl>
                                          <p:spTgt spid="18"/>
                                        </p:tgtEl>
                                      </p:cBhvr>
                                      <p:to x="100000" y="100000"/>
                                    </p:animScale>
                                  </p:childTnLst>
                                </p:cTn>
                              </p:par>
                            </p:childTnLst>
                          </p:cTn>
                        </p:par>
                      </p:childTnLst>
                    </p:cTn>
                  </p:par>
                  <p:par>
                    <p:cTn id="201" fill="hold">
                      <p:stCondLst>
                        <p:cond delay="indefinite"/>
                      </p:stCondLst>
                      <p:childTnLst>
                        <p:par>
                          <p:cTn id="202" fill="hold">
                            <p:stCondLst>
                              <p:cond delay="0"/>
                            </p:stCondLst>
                            <p:childTnLst>
                              <p:par>
                                <p:cTn id="203" presetID="26" presetClass="entr" presetSubtype="0" fill="hold" grpId="0" nodeType="clickEffect">
                                  <p:stCondLst>
                                    <p:cond delay="0"/>
                                  </p:stCondLst>
                                  <p:childTnLst>
                                    <p:set>
                                      <p:cBhvr>
                                        <p:cTn id="204" dur="1" fill="hold">
                                          <p:stCondLst>
                                            <p:cond delay="0"/>
                                          </p:stCondLst>
                                        </p:cTn>
                                        <p:tgtEl>
                                          <p:spTgt spid="19"/>
                                        </p:tgtEl>
                                        <p:attrNameLst>
                                          <p:attrName>style.visibility</p:attrName>
                                        </p:attrNameLst>
                                      </p:cBhvr>
                                      <p:to>
                                        <p:strVal val="visible"/>
                                      </p:to>
                                    </p:set>
                                    <p:animEffect transition="in" filter="wipe(down)">
                                      <p:cBhvr>
                                        <p:cTn id="205" dur="580">
                                          <p:stCondLst>
                                            <p:cond delay="0"/>
                                          </p:stCondLst>
                                        </p:cTn>
                                        <p:tgtEl>
                                          <p:spTgt spid="19"/>
                                        </p:tgtEl>
                                      </p:cBhvr>
                                    </p:animEffect>
                                    <p:anim calcmode="lin" valueType="num">
                                      <p:cBhvr>
                                        <p:cTn id="20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0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0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0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1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11" dur="26">
                                          <p:stCondLst>
                                            <p:cond delay="650"/>
                                          </p:stCondLst>
                                        </p:cTn>
                                        <p:tgtEl>
                                          <p:spTgt spid="19"/>
                                        </p:tgtEl>
                                      </p:cBhvr>
                                      <p:to x="100000" y="60000"/>
                                    </p:animScale>
                                    <p:animScale>
                                      <p:cBhvr>
                                        <p:cTn id="212" dur="166" decel="50000">
                                          <p:stCondLst>
                                            <p:cond delay="676"/>
                                          </p:stCondLst>
                                        </p:cTn>
                                        <p:tgtEl>
                                          <p:spTgt spid="19"/>
                                        </p:tgtEl>
                                      </p:cBhvr>
                                      <p:to x="100000" y="100000"/>
                                    </p:animScale>
                                    <p:animScale>
                                      <p:cBhvr>
                                        <p:cTn id="213" dur="26">
                                          <p:stCondLst>
                                            <p:cond delay="1312"/>
                                          </p:stCondLst>
                                        </p:cTn>
                                        <p:tgtEl>
                                          <p:spTgt spid="19"/>
                                        </p:tgtEl>
                                      </p:cBhvr>
                                      <p:to x="100000" y="80000"/>
                                    </p:animScale>
                                    <p:animScale>
                                      <p:cBhvr>
                                        <p:cTn id="214" dur="166" decel="50000">
                                          <p:stCondLst>
                                            <p:cond delay="1338"/>
                                          </p:stCondLst>
                                        </p:cTn>
                                        <p:tgtEl>
                                          <p:spTgt spid="19"/>
                                        </p:tgtEl>
                                      </p:cBhvr>
                                      <p:to x="100000" y="100000"/>
                                    </p:animScale>
                                    <p:animScale>
                                      <p:cBhvr>
                                        <p:cTn id="215" dur="26">
                                          <p:stCondLst>
                                            <p:cond delay="1642"/>
                                          </p:stCondLst>
                                        </p:cTn>
                                        <p:tgtEl>
                                          <p:spTgt spid="19"/>
                                        </p:tgtEl>
                                      </p:cBhvr>
                                      <p:to x="100000" y="90000"/>
                                    </p:animScale>
                                    <p:animScale>
                                      <p:cBhvr>
                                        <p:cTn id="216" dur="166" decel="50000">
                                          <p:stCondLst>
                                            <p:cond delay="1668"/>
                                          </p:stCondLst>
                                        </p:cTn>
                                        <p:tgtEl>
                                          <p:spTgt spid="19"/>
                                        </p:tgtEl>
                                      </p:cBhvr>
                                      <p:to x="100000" y="100000"/>
                                    </p:animScale>
                                    <p:animScale>
                                      <p:cBhvr>
                                        <p:cTn id="217" dur="26">
                                          <p:stCondLst>
                                            <p:cond delay="1808"/>
                                          </p:stCondLst>
                                        </p:cTn>
                                        <p:tgtEl>
                                          <p:spTgt spid="19"/>
                                        </p:tgtEl>
                                      </p:cBhvr>
                                      <p:to x="100000" y="95000"/>
                                    </p:animScale>
                                    <p:animScale>
                                      <p:cBhvr>
                                        <p:cTn id="218" dur="166" decel="50000">
                                          <p:stCondLst>
                                            <p:cond delay="1834"/>
                                          </p:stCondLst>
                                        </p:cTn>
                                        <p:tgtEl>
                                          <p:spTgt spid="19"/>
                                        </p:tgtEl>
                                      </p:cBhvr>
                                      <p:to x="100000" y="100000"/>
                                    </p:animScale>
                                  </p:childTnLst>
                                </p:cTn>
                              </p:par>
                            </p:childTnLst>
                          </p:cTn>
                        </p:par>
                      </p:childTnLst>
                    </p:cTn>
                  </p:par>
                  <p:par>
                    <p:cTn id="219" fill="hold">
                      <p:stCondLst>
                        <p:cond delay="indefinite"/>
                      </p:stCondLst>
                      <p:childTnLst>
                        <p:par>
                          <p:cTn id="220" fill="hold">
                            <p:stCondLst>
                              <p:cond delay="0"/>
                            </p:stCondLst>
                            <p:childTnLst>
                              <p:par>
                                <p:cTn id="221" presetID="26" presetClass="entr" presetSubtype="0" fill="hold" grpId="0" nodeType="clickEffect">
                                  <p:stCondLst>
                                    <p:cond delay="0"/>
                                  </p:stCondLst>
                                  <p:childTnLst>
                                    <p:set>
                                      <p:cBhvr>
                                        <p:cTn id="222" dur="1" fill="hold">
                                          <p:stCondLst>
                                            <p:cond delay="0"/>
                                          </p:stCondLst>
                                        </p:cTn>
                                        <p:tgtEl>
                                          <p:spTgt spid="20"/>
                                        </p:tgtEl>
                                        <p:attrNameLst>
                                          <p:attrName>style.visibility</p:attrName>
                                        </p:attrNameLst>
                                      </p:cBhvr>
                                      <p:to>
                                        <p:strVal val="visible"/>
                                      </p:to>
                                    </p:set>
                                    <p:animEffect transition="in" filter="wipe(down)">
                                      <p:cBhvr>
                                        <p:cTn id="223" dur="580">
                                          <p:stCondLst>
                                            <p:cond delay="0"/>
                                          </p:stCondLst>
                                        </p:cTn>
                                        <p:tgtEl>
                                          <p:spTgt spid="20"/>
                                        </p:tgtEl>
                                      </p:cBhvr>
                                    </p:animEffect>
                                    <p:anim calcmode="lin" valueType="num">
                                      <p:cBhvr>
                                        <p:cTn id="22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2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2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2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2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29" dur="26">
                                          <p:stCondLst>
                                            <p:cond delay="650"/>
                                          </p:stCondLst>
                                        </p:cTn>
                                        <p:tgtEl>
                                          <p:spTgt spid="20"/>
                                        </p:tgtEl>
                                      </p:cBhvr>
                                      <p:to x="100000" y="60000"/>
                                    </p:animScale>
                                    <p:animScale>
                                      <p:cBhvr>
                                        <p:cTn id="230" dur="166" decel="50000">
                                          <p:stCondLst>
                                            <p:cond delay="676"/>
                                          </p:stCondLst>
                                        </p:cTn>
                                        <p:tgtEl>
                                          <p:spTgt spid="20"/>
                                        </p:tgtEl>
                                      </p:cBhvr>
                                      <p:to x="100000" y="100000"/>
                                    </p:animScale>
                                    <p:animScale>
                                      <p:cBhvr>
                                        <p:cTn id="231" dur="26">
                                          <p:stCondLst>
                                            <p:cond delay="1312"/>
                                          </p:stCondLst>
                                        </p:cTn>
                                        <p:tgtEl>
                                          <p:spTgt spid="20"/>
                                        </p:tgtEl>
                                      </p:cBhvr>
                                      <p:to x="100000" y="80000"/>
                                    </p:animScale>
                                    <p:animScale>
                                      <p:cBhvr>
                                        <p:cTn id="232" dur="166" decel="50000">
                                          <p:stCondLst>
                                            <p:cond delay="1338"/>
                                          </p:stCondLst>
                                        </p:cTn>
                                        <p:tgtEl>
                                          <p:spTgt spid="20"/>
                                        </p:tgtEl>
                                      </p:cBhvr>
                                      <p:to x="100000" y="100000"/>
                                    </p:animScale>
                                    <p:animScale>
                                      <p:cBhvr>
                                        <p:cTn id="233" dur="26">
                                          <p:stCondLst>
                                            <p:cond delay="1642"/>
                                          </p:stCondLst>
                                        </p:cTn>
                                        <p:tgtEl>
                                          <p:spTgt spid="20"/>
                                        </p:tgtEl>
                                      </p:cBhvr>
                                      <p:to x="100000" y="90000"/>
                                    </p:animScale>
                                    <p:animScale>
                                      <p:cBhvr>
                                        <p:cTn id="234" dur="166" decel="50000">
                                          <p:stCondLst>
                                            <p:cond delay="1668"/>
                                          </p:stCondLst>
                                        </p:cTn>
                                        <p:tgtEl>
                                          <p:spTgt spid="20"/>
                                        </p:tgtEl>
                                      </p:cBhvr>
                                      <p:to x="100000" y="100000"/>
                                    </p:animScale>
                                    <p:animScale>
                                      <p:cBhvr>
                                        <p:cTn id="235" dur="26">
                                          <p:stCondLst>
                                            <p:cond delay="1808"/>
                                          </p:stCondLst>
                                        </p:cTn>
                                        <p:tgtEl>
                                          <p:spTgt spid="20"/>
                                        </p:tgtEl>
                                      </p:cBhvr>
                                      <p:to x="100000" y="95000"/>
                                    </p:animScale>
                                    <p:animScale>
                                      <p:cBhvr>
                                        <p:cTn id="236" dur="166" decel="50000">
                                          <p:stCondLst>
                                            <p:cond delay="1834"/>
                                          </p:stCondLst>
                                        </p:cTn>
                                        <p:tgtEl>
                                          <p:spTgt spid="20"/>
                                        </p:tgtEl>
                                      </p:cBhvr>
                                      <p:to x="100000" y="100000"/>
                                    </p:animScale>
                                  </p:childTnLst>
                                </p:cTn>
                              </p:par>
                            </p:childTnLst>
                          </p:cTn>
                        </p:par>
                      </p:childTnLst>
                    </p:cTn>
                  </p:par>
                  <p:par>
                    <p:cTn id="237" fill="hold">
                      <p:stCondLst>
                        <p:cond delay="indefinite"/>
                      </p:stCondLst>
                      <p:childTnLst>
                        <p:par>
                          <p:cTn id="238" fill="hold">
                            <p:stCondLst>
                              <p:cond delay="0"/>
                            </p:stCondLst>
                            <p:childTnLst>
                              <p:par>
                                <p:cTn id="239" presetID="26" presetClass="entr" presetSubtype="0" fill="hold" grpId="0" nodeType="clickEffect">
                                  <p:stCondLst>
                                    <p:cond delay="0"/>
                                  </p:stCondLst>
                                  <p:childTnLst>
                                    <p:set>
                                      <p:cBhvr>
                                        <p:cTn id="240" dur="1" fill="hold">
                                          <p:stCondLst>
                                            <p:cond delay="0"/>
                                          </p:stCondLst>
                                        </p:cTn>
                                        <p:tgtEl>
                                          <p:spTgt spid="21"/>
                                        </p:tgtEl>
                                        <p:attrNameLst>
                                          <p:attrName>style.visibility</p:attrName>
                                        </p:attrNameLst>
                                      </p:cBhvr>
                                      <p:to>
                                        <p:strVal val="visible"/>
                                      </p:to>
                                    </p:set>
                                    <p:animEffect transition="in" filter="wipe(down)">
                                      <p:cBhvr>
                                        <p:cTn id="241" dur="580">
                                          <p:stCondLst>
                                            <p:cond delay="0"/>
                                          </p:stCondLst>
                                        </p:cTn>
                                        <p:tgtEl>
                                          <p:spTgt spid="21"/>
                                        </p:tgtEl>
                                      </p:cBhvr>
                                    </p:animEffect>
                                    <p:anim calcmode="lin" valueType="num">
                                      <p:cBhvr>
                                        <p:cTn id="242"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243"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44"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45"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46"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47" dur="26">
                                          <p:stCondLst>
                                            <p:cond delay="650"/>
                                          </p:stCondLst>
                                        </p:cTn>
                                        <p:tgtEl>
                                          <p:spTgt spid="21"/>
                                        </p:tgtEl>
                                      </p:cBhvr>
                                      <p:to x="100000" y="60000"/>
                                    </p:animScale>
                                    <p:animScale>
                                      <p:cBhvr>
                                        <p:cTn id="248" dur="166" decel="50000">
                                          <p:stCondLst>
                                            <p:cond delay="676"/>
                                          </p:stCondLst>
                                        </p:cTn>
                                        <p:tgtEl>
                                          <p:spTgt spid="21"/>
                                        </p:tgtEl>
                                      </p:cBhvr>
                                      <p:to x="100000" y="100000"/>
                                    </p:animScale>
                                    <p:animScale>
                                      <p:cBhvr>
                                        <p:cTn id="249" dur="26">
                                          <p:stCondLst>
                                            <p:cond delay="1312"/>
                                          </p:stCondLst>
                                        </p:cTn>
                                        <p:tgtEl>
                                          <p:spTgt spid="21"/>
                                        </p:tgtEl>
                                      </p:cBhvr>
                                      <p:to x="100000" y="80000"/>
                                    </p:animScale>
                                    <p:animScale>
                                      <p:cBhvr>
                                        <p:cTn id="250" dur="166" decel="50000">
                                          <p:stCondLst>
                                            <p:cond delay="1338"/>
                                          </p:stCondLst>
                                        </p:cTn>
                                        <p:tgtEl>
                                          <p:spTgt spid="21"/>
                                        </p:tgtEl>
                                      </p:cBhvr>
                                      <p:to x="100000" y="100000"/>
                                    </p:animScale>
                                    <p:animScale>
                                      <p:cBhvr>
                                        <p:cTn id="251" dur="26">
                                          <p:stCondLst>
                                            <p:cond delay="1642"/>
                                          </p:stCondLst>
                                        </p:cTn>
                                        <p:tgtEl>
                                          <p:spTgt spid="21"/>
                                        </p:tgtEl>
                                      </p:cBhvr>
                                      <p:to x="100000" y="90000"/>
                                    </p:animScale>
                                    <p:animScale>
                                      <p:cBhvr>
                                        <p:cTn id="252" dur="166" decel="50000">
                                          <p:stCondLst>
                                            <p:cond delay="1668"/>
                                          </p:stCondLst>
                                        </p:cTn>
                                        <p:tgtEl>
                                          <p:spTgt spid="21"/>
                                        </p:tgtEl>
                                      </p:cBhvr>
                                      <p:to x="100000" y="100000"/>
                                    </p:animScale>
                                    <p:animScale>
                                      <p:cBhvr>
                                        <p:cTn id="253" dur="26">
                                          <p:stCondLst>
                                            <p:cond delay="1808"/>
                                          </p:stCondLst>
                                        </p:cTn>
                                        <p:tgtEl>
                                          <p:spTgt spid="21"/>
                                        </p:tgtEl>
                                      </p:cBhvr>
                                      <p:to x="100000" y="95000"/>
                                    </p:animScale>
                                    <p:animScale>
                                      <p:cBhvr>
                                        <p:cTn id="254" dur="166" decel="50000">
                                          <p:stCondLst>
                                            <p:cond delay="1834"/>
                                          </p:stCondLst>
                                        </p:cTn>
                                        <p:tgtEl>
                                          <p:spTgt spid="21"/>
                                        </p:tgtEl>
                                      </p:cBhvr>
                                      <p:to x="100000" y="100000"/>
                                    </p:animScale>
                                  </p:childTnLst>
                                </p:cTn>
                              </p:par>
                            </p:childTnLst>
                          </p:cTn>
                        </p:par>
                      </p:childTnLst>
                    </p:cTn>
                  </p:par>
                  <p:par>
                    <p:cTn id="255" fill="hold">
                      <p:stCondLst>
                        <p:cond delay="indefinite"/>
                      </p:stCondLst>
                      <p:childTnLst>
                        <p:par>
                          <p:cTn id="256" fill="hold">
                            <p:stCondLst>
                              <p:cond delay="0"/>
                            </p:stCondLst>
                            <p:childTnLst>
                              <p:par>
                                <p:cTn id="257" presetID="26" presetClass="entr" presetSubtype="0" fill="hold" grpId="0" nodeType="clickEffect">
                                  <p:stCondLst>
                                    <p:cond delay="0"/>
                                  </p:stCondLst>
                                  <p:childTnLst>
                                    <p:set>
                                      <p:cBhvr>
                                        <p:cTn id="258" dur="1" fill="hold">
                                          <p:stCondLst>
                                            <p:cond delay="0"/>
                                          </p:stCondLst>
                                        </p:cTn>
                                        <p:tgtEl>
                                          <p:spTgt spid="22"/>
                                        </p:tgtEl>
                                        <p:attrNameLst>
                                          <p:attrName>style.visibility</p:attrName>
                                        </p:attrNameLst>
                                      </p:cBhvr>
                                      <p:to>
                                        <p:strVal val="visible"/>
                                      </p:to>
                                    </p:set>
                                    <p:animEffect transition="in" filter="wipe(down)">
                                      <p:cBhvr>
                                        <p:cTn id="259" dur="580">
                                          <p:stCondLst>
                                            <p:cond delay="0"/>
                                          </p:stCondLst>
                                        </p:cTn>
                                        <p:tgtEl>
                                          <p:spTgt spid="22"/>
                                        </p:tgtEl>
                                      </p:cBhvr>
                                    </p:animEffect>
                                    <p:anim calcmode="lin" valueType="num">
                                      <p:cBhvr>
                                        <p:cTn id="260"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61"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62"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63"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64"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65" dur="26">
                                          <p:stCondLst>
                                            <p:cond delay="650"/>
                                          </p:stCondLst>
                                        </p:cTn>
                                        <p:tgtEl>
                                          <p:spTgt spid="22"/>
                                        </p:tgtEl>
                                      </p:cBhvr>
                                      <p:to x="100000" y="60000"/>
                                    </p:animScale>
                                    <p:animScale>
                                      <p:cBhvr>
                                        <p:cTn id="266" dur="166" decel="50000">
                                          <p:stCondLst>
                                            <p:cond delay="676"/>
                                          </p:stCondLst>
                                        </p:cTn>
                                        <p:tgtEl>
                                          <p:spTgt spid="22"/>
                                        </p:tgtEl>
                                      </p:cBhvr>
                                      <p:to x="100000" y="100000"/>
                                    </p:animScale>
                                    <p:animScale>
                                      <p:cBhvr>
                                        <p:cTn id="267" dur="26">
                                          <p:stCondLst>
                                            <p:cond delay="1312"/>
                                          </p:stCondLst>
                                        </p:cTn>
                                        <p:tgtEl>
                                          <p:spTgt spid="22"/>
                                        </p:tgtEl>
                                      </p:cBhvr>
                                      <p:to x="100000" y="80000"/>
                                    </p:animScale>
                                    <p:animScale>
                                      <p:cBhvr>
                                        <p:cTn id="268" dur="166" decel="50000">
                                          <p:stCondLst>
                                            <p:cond delay="1338"/>
                                          </p:stCondLst>
                                        </p:cTn>
                                        <p:tgtEl>
                                          <p:spTgt spid="22"/>
                                        </p:tgtEl>
                                      </p:cBhvr>
                                      <p:to x="100000" y="100000"/>
                                    </p:animScale>
                                    <p:animScale>
                                      <p:cBhvr>
                                        <p:cTn id="269" dur="26">
                                          <p:stCondLst>
                                            <p:cond delay="1642"/>
                                          </p:stCondLst>
                                        </p:cTn>
                                        <p:tgtEl>
                                          <p:spTgt spid="22"/>
                                        </p:tgtEl>
                                      </p:cBhvr>
                                      <p:to x="100000" y="90000"/>
                                    </p:animScale>
                                    <p:animScale>
                                      <p:cBhvr>
                                        <p:cTn id="270" dur="166" decel="50000">
                                          <p:stCondLst>
                                            <p:cond delay="1668"/>
                                          </p:stCondLst>
                                        </p:cTn>
                                        <p:tgtEl>
                                          <p:spTgt spid="22"/>
                                        </p:tgtEl>
                                      </p:cBhvr>
                                      <p:to x="100000" y="100000"/>
                                    </p:animScale>
                                    <p:animScale>
                                      <p:cBhvr>
                                        <p:cTn id="271" dur="26">
                                          <p:stCondLst>
                                            <p:cond delay="1808"/>
                                          </p:stCondLst>
                                        </p:cTn>
                                        <p:tgtEl>
                                          <p:spTgt spid="22"/>
                                        </p:tgtEl>
                                      </p:cBhvr>
                                      <p:to x="100000" y="95000"/>
                                    </p:animScale>
                                    <p:animScale>
                                      <p:cBhvr>
                                        <p:cTn id="272"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1</a:t>
            </a:r>
            <a:endParaRPr lang="en-US" sz="5400" b="1" cap="none" spc="0" dirty="0">
              <a:ln w="22225">
                <a:solidFill>
                  <a:schemeClr val="accent2"/>
                </a:solidFill>
                <a:prstDash val="solid"/>
              </a:ln>
              <a:solidFill>
                <a:schemeClr val="accent2">
                  <a:lumMod val="40000"/>
                  <a:lumOff val="60000"/>
                </a:schemeClr>
              </a:solidFill>
              <a:effectLst/>
            </a:endParaRPr>
          </a:p>
        </p:txBody>
      </p:sp>
      <p:pic>
        <p:nvPicPr>
          <p:cNvPr id="2" name="Picture 1"/>
          <p:cNvPicPr>
            <a:picLocks noChangeAspect="1"/>
          </p:cNvPicPr>
          <p:nvPr/>
        </p:nvPicPr>
        <p:blipFill>
          <a:blip r:embed="rId2"/>
          <a:stretch>
            <a:fillRect/>
          </a:stretch>
        </p:blipFill>
        <p:spPr>
          <a:xfrm>
            <a:off x="7153275" y="0"/>
            <a:ext cx="5038725" cy="5038725"/>
          </a:xfrm>
          <a:prstGeom prst="rect">
            <a:avLst/>
          </a:prstGeom>
        </p:spPr>
      </p:pic>
      <p:sp>
        <p:nvSpPr>
          <p:cNvPr id="5" name="Rectangle 4"/>
          <p:cNvSpPr/>
          <p:nvPr/>
        </p:nvSpPr>
        <p:spPr>
          <a:xfrm>
            <a:off x="11402" y="2353031"/>
            <a:ext cx="9661235" cy="4247317"/>
          </a:xfrm>
          <a:prstGeom prst="rect">
            <a:avLst/>
          </a:prstGeom>
          <a:noFill/>
        </p:spPr>
        <p:txBody>
          <a:bodyPr wrap="none" lIns="91440" tIns="45720" rIns="91440" bIns="45720">
            <a:spAutoFit/>
          </a:bodyPr>
          <a:lstStyle/>
          <a:p>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Song Title</a:t>
            </a: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Sunday Candy</a:t>
            </a:r>
            <a:endPar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Artist’s Name</a:t>
            </a: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Chance the Rapper</a:t>
            </a:r>
            <a:endPar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Your Name: </a:t>
            </a: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Mr. G</a:t>
            </a:r>
            <a:endPar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Class Period</a:t>
            </a:r>
            <a:r>
              <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All</a:t>
            </a:r>
            <a:endParaRPr lang="en-US"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Date</a:t>
            </a:r>
            <a:r>
              <a:rPr lang="en-US" sz="540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Today</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795758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2</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2367766" y="323445"/>
            <a:ext cx="5813708" cy="646331"/>
          </a:xfrm>
          <a:prstGeom prst="rect">
            <a:avLst/>
          </a:prstGeom>
        </p:spPr>
        <p:txBody>
          <a:bodyPr wrap="square">
            <a:spAutoFit/>
          </a:bodyPr>
          <a:lstStyle/>
          <a:p>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Song Title</a:t>
            </a:r>
            <a:r>
              <a:rPr lang="en-US"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Sunday Candy</a:t>
            </a:r>
            <a:endPar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a:p>
            <a:r>
              <a:rPr lang="en-US"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Artist’s Name</a:t>
            </a:r>
            <a:r>
              <a:rPr lang="en-US"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 Donnie Trum</a:t>
            </a:r>
            <a:r>
              <a:rPr lang="en-US"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pet and the Social Experiment</a:t>
            </a:r>
            <a:endParaRPr lang="en-US"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5" name="TextBox 4"/>
          <p:cNvSpPr txBox="1"/>
          <p:nvPr/>
        </p:nvSpPr>
        <p:spPr>
          <a:xfrm>
            <a:off x="288351" y="1108273"/>
            <a:ext cx="5882487" cy="4185761"/>
          </a:xfrm>
          <a:prstGeom prst="rect">
            <a:avLst/>
          </a:prstGeom>
          <a:solidFill>
            <a:schemeClr val="tx1"/>
          </a:solidFill>
          <a:ln>
            <a:solidFill>
              <a:schemeClr val="tx1"/>
            </a:solidFill>
          </a:ln>
        </p:spPr>
        <p:txBody>
          <a:bodyPr wrap="square" numCol="1" rtlCol="0">
            <a:spAutoFit/>
          </a:bodyPr>
          <a:lstStyle/>
          <a:p>
            <a:r>
              <a:rPr lang="en-US" sz="1600" dirty="0" smtClean="0">
                <a:solidFill>
                  <a:schemeClr val="bg1"/>
                </a:solidFill>
              </a:rPr>
              <a:t>Lyrics (20 lines at least)</a:t>
            </a:r>
          </a:p>
          <a:p>
            <a:r>
              <a:rPr lang="en-US" dirty="0">
                <a:solidFill>
                  <a:schemeClr val="bg1"/>
                </a:solidFill>
              </a:rPr>
              <a:t>She could say in her voice, in her way that she love me in</a:t>
            </a:r>
            <a:r>
              <a:rPr lang="en-US" dirty="0">
                <a:solidFill>
                  <a:schemeClr val="bg1"/>
                </a:solidFill>
              </a:rPr>
              <a:t/>
            </a:r>
            <a:br>
              <a:rPr lang="en-US" dirty="0">
                <a:solidFill>
                  <a:schemeClr val="bg1"/>
                </a:solidFill>
              </a:rPr>
            </a:br>
            <a:r>
              <a:rPr lang="en-US" dirty="0">
                <a:solidFill>
                  <a:schemeClr val="bg1"/>
                </a:solidFill>
              </a:rPr>
              <a:t>With her eyes, with her smile, with her belt, with her hands, with her money</a:t>
            </a:r>
            <a:r>
              <a:rPr lang="en-US" dirty="0">
                <a:solidFill>
                  <a:schemeClr val="bg1"/>
                </a:solidFill>
              </a:rPr>
              <a:t/>
            </a:r>
            <a:br>
              <a:rPr lang="en-US" dirty="0">
                <a:solidFill>
                  <a:schemeClr val="bg1"/>
                </a:solidFill>
              </a:rPr>
            </a:br>
            <a:r>
              <a:rPr lang="en-US" dirty="0">
                <a:solidFill>
                  <a:schemeClr val="bg1"/>
                </a:solidFill>
              </a:rPr>
              <a:t>I am the thesis of her prayers</a:t>
            </a:r>
            <a:r>
              <a:rPr lang="en-US" dirty="0">
                <a:solidFill>
                  <a:schemeClr val="bg1"/>
                </a:solidFill>
              </a:rPr>
              <a:t/>
            </a:r>
            <a:br>
              <a:rPr lang="en-US" dirty="0">
                <a:solidFill>
                  <a:schemeClr val="bg1"/>
                </a:solidFill>
              </a:rPr>
            </a:br>
            <a:r>
              <a:rPr lang="en-US" dirty="0">
                <a:solidFill>
                  <a:schemeClr val="bg1"/>
                </a:solidFill>
              </a:rPr>
              <a:t>Her nieces and her nephews are just pieces of the layers</a:t>
            </a:r>
            <a:r>
              <a:rPr lang="en-US" dirty="0">
                <a:solidFill>
                  <a:schemeClr val="bg1"/>
                </a:solidFill>
              </a:rPr>
              <a:t/>
            </a:r>
            <a:br>
              <a:rPr lang="en-US" dirty="0">
                <a:solidFill>
                  <a:schemeClr val="bg1"/>
                </a:solidFill>
              </a:rPr>
            </a:br>
            <a:r>
              <a:rPr lang="en-US" dirty="0">
                <a:solidFill>
                  <a:schemeClr val="bg1"/>
                </a:solidFill>
              </a:rPr>
              <a:t>Only ones she love as much as me is Jesus Christ and Taylor</a:t>
            </a:r>
            <a:r>
              <a:rPr lang="en-US" dirty="0">
                <a:solidFill>
                  <a:schemeClr val="bg1"/>
                </a:solidFill>
              </a:rPr>
              <a:t/>
            </a:r>
            <a:br>
              <a:rPr lang="en-US" dirty="0">
                <a:solidFill>
                  <a:schemeClr val="bg1"/>
                </a:solidFill>
              </a:rPr>
            </a:br>
            <a:r>
              <a:rPr lang="en-US" dirty="0">
                <a:solidFill>
                  <a:schemeClr val="bg1"/>
                </a:solidFill>
              </a:rPr>
              <a:t>I got a future so I'm singing for my grandma</a:t>
            </a:r>
            <a:r>
              <a:rPr lang="en-US" dirty="0">
                <a:solidFill>
                  <a:schemeClr val="bg1"/>
                </a:solidFill>
              </a:rPr>
              <a:t/>
            </a:r>
            <a:br>
              <a:rPr lang="en-US" dirty="0">
                <a:solidFill>
                  <a:schemeClr val="bg1"/>
                </a:solidFill>
              </a:rPr>
            </a:br>
            <a:r>
              <a:rPr lang="en-US" dirty="0">
                <a:solidFill>
                  <a:schemeClr val="bg1"/>
                </a:solidFill>
              </a:rPr>
              <a:t>You singing too, but your grandma </a:t>
            </a:r>
            <a:r>
              <a:rPr lang="en-US" dirty="0" err="1">
                <a:solidFill>
                  <a:schemeClr val="bg1"/>
                </a:solidFill>
              </a:rPr>
              <a:t>ain't</a:t>
            </a:r>
            <a:r>
              <a:rPr lang="en-US" dirty="0">
                <a:solidFill>
                  <a:schemeClr val="bg1"/>
                </a:solidFill>
              </a:rPr>
              <a:t> my grandma</a:t>
            </a:r>
            <a:r>
              <a:rPr lang="en-US" dirty="0">
                <a:solidFill>
                  <a:schemeClr val="bg1"/>
                </a:solidFill>
              </a:rPr>
              <a:t/>
            </a:r>
            <a:br>
              <a:rPr lang="en-US" dirty="0">
                <a:solidFill>
                  <a:schemeClr val="bg1"/>
                </a:solidFill>
              </a:rPr>
            </a:br>
            <a:r>
              <a:rPr lang="en-US" dirty="0">
                <a:solidFill>
                  <a:schemeClr val="bg1"/>
                </a:solidFill>
              </a:rPr>
              <a:t>Mine's is hand made, pan fried, sun dried</a:t>
            </a:r>
            <a:r>
              <a:rPr lang="en-US" dirty="0">
                <a:solidFill>
                  <a:schemeClr val="bg1"/>
                </a:solidFill>
              </a:rPr>
              <a:t/>
            </a:r>
            <a:br>
              <a:rPr lang="en-US" dirty="0">
                <a:solidFill>
                  <a:schemeClr val="bg1"/>
                </a:solidFill>
              </a:rPr>
            </a:br>
            <a:r>
              <a:rPr lang="en-US" dirty="0">
                <a:solidFill>
                  <a:schemeClr val="bg1"/>
                </a:solidFill>
              </a:rPr>
              <a:t>Southside, and beat the devil by a landslide</a:t>
            </a:r>
            <a:r>
              <a:rPr lang="en-US" dirty="0">
                <a:solidFill>
                  <a:schemeClr val="bg1"/>
                </a:solidFill>
              </a:rPr>
              <a:t/>
            </a:r>
            <a:br>
              <a:rPr lang="en-US" dirty="0">
                <a:solidFill>
                  <a:schemeClr val="bg1"/>
                </a:solidFill>
              </a:rPr>
            </a:br>
            <a:r>
              <a:rPr lang="en-US" dirty="0">
                <a:solidFill>
                  <a:schemeClr val="bg1"/>
                </a:solidFill>
              </a:rPr>
              <a:t>Praying with her hands tied, president of my fan club, saying to her</a:t>
            </a:r>
            <a:r>
              <a:rPr lang="en-US" dirty="0">
                <a:solidFill>
                  <a:schemeClr val="bg1"/>
                </a:solidFill>
              </a:rPr>
              <a:t/>
            </a:r>
            <a:br>
              <a:rPr lang="en-US" dirty="0">
                <a:solidFill>
                  <a:schemeClr val="bg1"/>
                </a:solidFill>
              </a:rPr>
            </a:br>
            <a:r>
              <a:rPr lang="en-US" dirty="0">
                <a:solidFill>
                  <a:schemeClr val="bg1"/>
                </a:solidFill>
              </a:rPr>
              <a:t>Something told me I should bring my butt to church</a:t>
            </a:r>
            <a:r>
              <a:rPr lang="en-US" sz="1600" dirty="0">
                <a:solidFill>
                  <a:schemeClr val="bg1"/>
                </a:solidFill>
              </a:rPr>
              <a:t/>
            </a:r>
            <a:br>
              <a:rPr lang="en-US" sz="1600" dirty="0">
                <a:solidFill>
                  <a:schemeClr val="bg1"/>
                </a:solidFill>
              </a:rPr>
            </a:br>
            <a:endParaRPr lang="en-US" sz="1600" dirty="0">
              <a:solidFill>
                <a:schemeClr val="bg1"/>
              </a:solidFill>
            </a:endParaRPr>
          </a:p>
        </p:txBody>
      </p:sp>
      <p:sp>
        <p:nvSpPr>
          <p:cNvPr id="6" name="TextBox 5"/>
          <p:cNvSpPr txBox="1"/>
          <p:nvPr/>
        </p:nvSpPr>
        <p:spPr>
          <a:xfrm>
            <a:off x="8480698" y="3560513"/>
            <a:ext cx="3317965" cy="2862322"/>
          </a:xfrm>
          <a:prstGeom prst="rect">
            <a:avLst/>
          </a:prstGeom>
          <a:noFill/>
          <a:ln>
            <a:solidFill>
              <a:schemeClr val="tx1"/>
            </a:solidFill>
          </a:ln>
        </p:spPr>
        <p:txBody>
          <a:bodyPr wrap="square" rtlCol="0">
            <a:spAutoFit/>
          </a:bodyPr>
          <a:lstStyle/>
          <a:p>
            <a:pPr algn="ctr"/>
            <a:r>
              <a:rPr lang="en-US" dirty="0" smtClean="0"/>
              <a:t>PICTURE related to the song’s content</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7" name="TextBox 6"/>
          <p:cNvSpPr txBox="1"/>
          <p:nvPr/>
        </p:nvSpPr>
        <p:spPr>
          <a:xfrm>
            <a:off x="5534527" y="3201153"/>
            <a:ext cx="6689558" cy="3323987"/>
          </a:xfrm>
          <a:prstGeom prst="rect">
            <a:avLst/>
          </a:prstGeom>
          <a:solidFill>
            <a:schemeClr val="tx1"/>
          </a:solidFill>
        </p:spPr>
        <p:txBody>
          <a:bodyPr wrap="square" rtlCol="0">
            <a:spAutoFit/>
          </a:bodyPr>
          <a:lstStyle/>
          <a:p>
            <a:r>
              <a:rPr lang="en-US" sz="1600" dirty="0" smtClean="0">
                <a:solidFill>
                  <a:schemeClr val="bg1"/>
                </a:solidFill>
              </a:rPr>
              <a:t>I </a:t>
            </a:r>
            <a:r>
              <a:rPr lang="en-US" sz="1600" dirty="0">
                <a:solidFill>
                  <a:schemeClr val="bg1"/>
                </a:solidFill>
              </a:rPr>
              <a:t>come to church for the candy, your peppermints is the truth</a:t>
            </a:r>
            <a:br>
              <a:rPr lang="en-US" sz="1600" dirty="0">
                <a:solidFill>
                  <a:schemeClr val="bg1"/>
                </a:solidFill>
              </a:rPr>
            </a:br>
            <a:r>
              <a:rPr lang="en-US" sz="1600" dirty="0">
                <a:solidFill>
                  <a:schemeClr val="bg1"/>
                </a:solidFill>
              </a:rPr>
              <a:t>I'm pessimistic on Monday if I had tweaked and missed you</a:t>
            </a:r>
            <a:br>
              <a:rPr lang="en-US" sz="1600" dirty="0">
                <a:solidFill>
                  <a:schemeClr val="bg1"/>
                </a:solidFill>
              </a:rPr>
            </a:br>
            <a:r>
              <a:rPr lang="en-US" sz="1600" dirty="0" err="1">
                <a:solidFill>
                  <a:schemeClr val="bg1"/>
                </a:solidFill>
              </a:rPr>
              <a:t>You</a:t>
            </a:r>
            <a:r>
              <a:rPr lang="en-US" sz="1600" dirty="0">
                <a:solidFill>
                  <a:schemeClr val="bg1"/>
                </a:solidFill>
              </a:rPr>
              <a:t> look so good with that hat on, had to match with the shoes</a:t>
            </a:r>
            <a:br>
              <a:rPr lang="en-US" sz="1600" dirty="0">
                <a:solidFill>
                  <a:schemeClr val="bg1"/>
                </a:solidFill>
              </a:rPr>
            </a:br>
            <a:r>
              <a:rPr lang="en-US" sz="1600" dirty="0">
                <a:solidFill>
                  <a:schemeClr val="bg1"/>
                </a:solidFill>
              </a:rPr>
              <a:t>Came and dressed in the satin, I came and sat in your pew</a:t>
            </a:r>
            <a:br>
              <a:rPr lang="en-US" sz="1600" dirty="0">
                <a:solidFill>
                  <a:schemeClr val="bg1"/>
                </a:solidFill>
              </a:rPr>
            </a:br>
            <a:r>
              <a:rPr lang="en-US" sz="1600" dirty="0">
                <a:solidFill>
                  <a:schemeClr val="bg1"/>
                </a:solidFill>
              </a:rPr>
              <a:t>I come to Christmas for dinner, fifty rolls on my plate</a:t>
            </a:r>
            <a:br>
              <a:rPr lang="en-US" sz="1600" dirty="0">
                <a:solidFill>
                  <a:schemeClr val="bg1"/>
                </a:solidFill>
              </a:rPr>
            </a:br>
            <a:r>
              <a:rPr lang="en-US" sz="1600" dirty="0" err="1">
                <a:solidFill>
                  <a:schemeClr val="bg1"/>
                </a:solidFill>
              </a:rPr>
              <a:t>Hella</a:t>
            </a:r>
            <a:r>
              <a:rPr lang="en-US" sz="1600" dirty="0">
                <a:solidFill>
                  <a:schemeClr val="bg1"/>
                </a:solidFill>
              </a:rPr>
              <a:t> holes in my stocking holding your pockets in place</a:t>
            </a:r>
            <a:br>
              <a:rPr lang="en-US" sz="1600" dirty="0">
                <a:solidFill>
                  <a:schemeClr val="bg1"/>
                </a:solidFill>
              </a:rPr>
            </a:br>
            <a:r>
              <a:rPr lang="en-US" sz="1600" dirty="0">
                <a:solidFill>
                  <a:schemeClr val="bg1"/>
                </a:solidFill>
              </a:rPr>
              <a:t>I like my love with a budget, I like my hugs with a scent</a:t>
            </a:r>
            <a:br>
              <a:rPr lang="en-US" sz="1600" dirty="0">
                <a:solidFill>
                  <a:schemeClr val="bg1"/>
                </a:solidFill>
              </a:rPr>
            </a:br>
            <a:r>
              <a:rPr lang="en-US" sz="1600" dirty="0">
                <a:solidFill>
                  <a:schemeClr val="bg1"/>
                </a:solidFill>
              </a:rPr>
              <a:t>You smell like light, gas, water, electricity, rent</a:t>
            </a:r>
            <a:br>
              <a:rPr lang="en-US" sz="1600" dirty="0">
                <a:solidFill>
                  <a:schemeClr val="bg1"/>
                </a:solidFill>
              </a:rPr>
            </a:br>
            <a:r>
              <a:rPr lang="en-US" sz="1600" dirty="0">
                <a:solidFill>
                  <a:schemeClr val="bg1"/>
                </a:solidFill>
              </a:rPr>
              <a:t>You sound like why the gospel choir got so tired</a:t>
            </a:r>
            <a:br>
              <a:rPr lang="en-US" sz="1600" dirty="0">
                <a:solidFill>
                  <a:schemeClr val="bg1"/>
                </a:solidFill>
              </a:rPr>
            </a:br>
            <a:r>
              <a:rPr lang="en-US" sz="1600" dirty="0" err="1">
                <a:solidFill>
                  <a:schemeClr val="bg1"/>
                </a:solidFill>
              </a:rPr>
              <a:t>Singin</a:t>
            </a:r>
            <a:r>
              <a:rPr lang="en-US" sz="1600" dirty="0">
                <a:solidFill>
                  <a:schemeClr val="bg1"/>
                </a:solidFill>
              </a:rPr>
              <a:t> his praises daily basis so I </a:t>
            </a:r>
            <a:r>
              <a:rPr lang="en-US" sz="1600" dirty="0" err="1">
                <a:solidFill>
                  <a:schemeClr val="bg1"/>
                </a:solidFill>
              </a:rPr>
              <a:t>gotta</a:t>
            </a:r>
            <a:r>
              <a:rPr lang="en-US" sz="1600" dirty="0">
                <a:solidFill>
                  <a:schemeClr val="bg1"/>
                </a:solidFill>
              </a:rPr>
              <a:t> try it</a:t>
            </a:r>
            <a:br>
              <a:rPr lang="en-US" sz="1600" dirty="0">
                <a:solidFill>
                  <a:schemeClr val="bg1"/>
                </a:solidFill>
              </a:rPr>
            </a:br>
            <a:r>
              <a:rPr lang="en-US" sz="1600" dirty="0">
                <a:solidFill>
                  <a:schemeClr val="bg1"/>
                </a:solidFill>
              </a:rPr>
              <a:t>You're my dreamcatcher, dream team, team captain</a:t>
            </a:r>
            <a:br>
              <a:rPr lang="en-US" sz="1600" dirty="0">
                <a:solidFill>
                  <a:schemeClr val="bg1"/>
                </a:solidFill>
              </a:rPr>
            </a:br>
            <a:r>
              <a:rPr lang="en-US" sz="1600" dirty="0">
                <a:solidFill>
                  <a:schemeClr val="bg1"/>
                </a:solidFill>
              </a:rPr>
              <a:t>Matter fact, I </a:t>
            </a:r>
            <a:r>
              <a:rPr lang="en-US" sz="1600" dirty="0" err="1">
                <a:solidFill>
                  <a:schemeClr val="bg1"/>
                </a:solidFill>
              </a:rPr>
              <a:t>ain't</a:t>
            </a:r>
            <a:r>
              <a:rPr lang="en-US" sz="1600" dirty="0">
                <a:solidFill>
                  <a:schemeClr val="bg1"/>
                </a:solidFill>
              </a:rPr>
              <a:t> seen you in a minute let me take my butt to church</a:t>
            </a:r>
          </a:p>
          <a:p>
            <a:endParaRPr lang="en-US" sz="1600" dirty="0"/>
          </a:p>
        </p:txBody>
      </p:sp>
      <p:pic>
        <p:nvPicPr>
          <p:cNvPr id="8" name="Picture 7"/>
          <p:cNvPicPr>
            <a:picLocks noChangeAspect="1"/>
          </p:cNvPicPr>
          <p:nvPr/>
        </p:nvPicPr>
        <p:blipFill>
          <a:blip r:embed="rId2"/>
          <a:stretch>
            <a:fillRect/>
          </a:stretch>
        </p:blipFill>
        <p:spPr>
          <a:xfrm>
            <a:off x="9256295" y="184945"/>
            <a:ext cx="2935705" cy="2935705"/>
          </a:xfrm>
          <a:prstGeom prst="rect">
            <a:avLst/>
          </a:prstGeom>
        </p:spPr>
      </p:pic>
    </p:spTree>
    <p:extLst>
      <p:ext uri="{BB962C8B-B14F-4D97-AF65-F5344CB8AC3E}">
        <p14:creationId xmlns:p14="http://schemas.microsoft.com/office/powerpoint/2010/main" val="401225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3</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5147646" y="184946"/>
            <a:ext cx="2157963"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Theme</a:t>
            </a:r>
            <a:endPar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809897" y="1108276"/>
            <a:ext cx="10554789" cy="1200329"/>
          </a:xfrm>
          <a:prstGeom prst="rect">
            <a:avLst/>
          </a:prstGeom>
          <a:noFill/>
          <a:ln>
            <a:solidFill>
              <a:schemeClr val="tx1"/>
            </a:solidFill>
          </a:ln>
        </p:spPr>
        <p:txBody>
          <a:bodyPr wrap="square" rtlCol="0">
            <a:spAutoFit/>
          </a:bodyPr>
          <a:lstStyle/>
          <a:p>
            <a:pPr algn="ctr"/>
            <a:r>
              <a:rPr lang="en-US" dirty="0" smtClean="0"/>
              <a:t>Title + Genre + Author’s Name + Analysis Verb + Subject (</a:t>
            </a:r>
            <a:r>
              <a:rPr lang="en-US" i="1" dirty="0" smtClean="0"/>
              <a:t>what should the reader learn about it</a:t>
            </a:r>
            <a:r>
              <a:rPr lang="en-US" dirty="0" smtClean="0"/>
              <a:t>)</a:t>
            </a:r>
          </a:p>
          <a:p>
            <a:pPr algn="ctr"/>
            <a:endParaRPr lang="en-US" dirty="0"/>
          </a:p>
          <a:p>
            <a:pPr algn="ctr"/>
            <a:r>
              <a:rPr lang="en-US" dirty="0" smtClean="0"/>
              <a:t>“Sunday Candy,” a song by Donnie Trumpet and the Social Experiment argues that love comes in many forms.</a:t>
            </a:r>
            <a:endParaRPr lang="en-US" dirty="0" smtClean="0"/>
          </a:p>
          <a:p>
            <a:pPr algn="ctr"/>
            <a:endParaRPr lang="en-US" dirty="0"/>
          </a:p>
        </p:txBody>
      </p:sp>
      <p:sp>
        <p:nvSpPr>
          <p:cNvPr id="5" name="TextBox 4"/>
          <p:cNvSpPr txBox="1"/>
          <p:nvPr/>
        </p:nvSpPr>
        <p:spPr>
          <a:xfrm>
            <a:off x="0" y="2307147"/>
            <a:ext cx="11935326" cy="4801314"/>
          </a:xfrm>
          <a:prstGeom prst="rect">
            <a:avLst/>
          </a:prstGeom>
          <a:noFill/>
          <a:ln>
            <a:solidFill>
              <a:schemeClr val="tx1"/>
            </a:solidFill>
          </a:ln>
        </p:spPr>
        <p:txBody>
          <a:bodyPr wrap="square" rtlCol="0">
            <a:spAutoFit/>
          </a:bodyPr>
          <a:lstStyle/>
          <a:p>
            <a:r>
              <a:rPr lang="en-US" dirty="0" smtClean="0"/>
              <a:t>Support theme statement with lines from the lyrics. Make sure to explain how the quotes indicate the theme of the song (at least 3 examples)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“I </a:t>
            </a:r>
            <a:r>
              <a:rPr lang="en-US" dirty="0"/>
              <a:t>am the thesis of her </a:t>
            </a:r>
            <a:r>
              <a:rPr lang="en-US" dirty="0" smtClean="0"/>
              <a:t>prayers”</a:t>
            </a:r>
            <a:r>
              <a:rPr lang="en-US" dirty="0" smtClean="0"/>
              <a:t> – </a:t>
            </a:r>
            <a:r>
              <a:rPr lang="en-US" dirty="0" err="1" smtClean="0"/>
              <a:t>Chano</a:t>
            </a:r>
            <a:r>
              <a:rPr lang="en-US" dirty="0" smtClean="0"/>
              <a:t> is stating that when his Grandmother is praying to God her main focus </a:t>
            </a:r>
            <a:r>
              <a:rPr lang="en-US" dirty="0" smtClean="0"/>
              <a:t>of her prayers is Chance.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r>
              <a:rPr lang="en-US" dirty="0" smtClean="0"/>
              <a:t>“</a:t>
            </a:r>
            <a:r>
              <a:rPr lang="en-US" dirty="0"/>
              <a:t>P</a:t>
            </a:r>
            <a:r>
              <a:rPr lang="en-US" dirty="0" smtClean="0"/>
              <a:t>resident </a:t>
            </a:r>
            <a:r>
              <a:rPr lang="en-US" dirty="0"/>
              <a:t>of my fan </a:t>
            </a:r>
            <a:r>
              <a:rPr lang="en-US" dirty="0" smtClean="0"/>
              <a:t>club” – Chance is using this metaphor to show that his Grandmother is always supportive of him.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r>
              <a:rPr lang="en-US" dirty="0" smtClean="0"/>
              <a:t>“Like </a:t>
            </a:r>
            <a:r>
              <a:rPr lang="en-US" dirty="0"/>
              <a:t>my love with a budget, I like my hugs with a scent</a:t>
            </a:r>
            <a:br>
              <a:rPr lang="en-US" dirty="0"/>
            </a:br>
            <a:r>
              <a:rPr lang="en-US" dirty="0"/>
              <a:t>You smell like light, gas, water, electricity, </a:t>
            </a:r>
            <a:r>
              <a:rPr lang="en-US" dirty="0" smtClean="0"/>
              <a:t>rent”- Chance is using imagery to illuminate that his Grandmother made sacrifices by paying her bills. Chance sees this responsibility its own form of love.</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 “</a:t>
            </a:r>
            <a:r>
              <a:rPr lang="en-US" dirty="0" smtClean="0"/>
              <a:t>I </a:t>
            </a:r>
            <a:r>
              <a:rPr lang="en-US" dirty="0"/>
              <a:t>come to Christmas for dinner, fifty rolls on my plate</a:t>
            </a:r>
            <a:br>
              <a:rPr lang="en-US" dirty="0"/>
            </a:br>
            <a:r>
              <a:rPr lang="en-US" dirty="0" err="1"/>
              <a:t>Hella</a:t>
            </a:r>
            <a:r>
              <a:rPr lang="en-US" dirty="0"/>
              <a:t> holes in my stocking holding your pockets in </a:t>
            </a:r>
            <a:r>
              <a:rPr lang="en-US" dirty="0" smtClean="0"/>
              <a:t>place”- His grandmother wasn’t able to give him all the gifts other grandparents lavished their grandkids with, but by making sacrifices in that way she was able to provide plenty of that which Chance needs like food.</a:t>
            </a:r>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80539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3</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5147646" y="184946"/>
            <a:ext cx="2157963"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Theme</a:t>
            </a:r>
            <a:endPar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809897" y="1108276"/>
            <a:ext cx="10554789" cy="1200329"/>
          </a:xfrm>
          <a:prstGeom prst="rect">
            <a:avLst/>
          </a:prstGeom>
          <a:noFill/>
          <a:ln>
            <a:solidFill>
              <a:schemeClr val="tx1"/>
            </a:solidFill>
          </a:ln>
        </p:spPr>
        <p:txBody>
          <a:bodyPr wrap="square" rtlCol="0">
            <a:spAutoFit/>
          </a:bodyPr>
          <a:lstStyle/>
          <a:p>
            <a:pPr algn="ctr"/>
            <a:r>
              <a:rPr lang="en-US" dirty="0" smtClean="0"/>
              <a:t>Title + Genre + Author’s Name + Analysis Verb + Subject (</a:t>
            </a:r>
            <a:r>
              <a:rPr lang="en-US" i="1" dirty="0" smtClean="0"/>
              <a:t>what should the reader learn about it</a:t>
            </a:r>
            <a:r>
              <a:rPr lang="en-US" dirty="0" smtClean="0"/>
              <a:t>)</a:t>
            </a:r>
          </a:p>
          <a:p>
            <a:pPr algn="ctr"/>
            <a:endParaRPr lang="en-US" dirty="0"/>
          </a:p>
          <a:p>
            <a:pPr algn="ctr"/>
            <a:r>
              <a:rPr lang="en-US" dirty="0" smtClean="0"/>
              <a:t>“Sunday Candy,” a song by Donnie Trumpet and the Social Experiment argues that love comes in many forms.</a:t>
            </a:r>
            <a:endParaRPr lang="en-US" dirty="0" smtClean="0"/>
          </a:p>
          <a:p>
            <a:pPr algn="ctr"/>
            <a:endParaRPr lang="en-US" dirty="0"/>
          </a:p>
        </p:txBody>
      </p:sp>
      <p:sp>
        <p:nvSpPr>
          <p:cNvPr id="6" name="TextBox 5"/>
          <p:cNvSpPr txBox="1"/>
          <p:nvPr/>
        </p:nvSpPr>
        <p:spPr>
          <a:xfrm>
            <a:off x="1598596" y="2610852"/>
            <a:ext cx="8977390" cy="2031325"/>
          </a:xfrm>
          <a:prstGeom prst="rect">
            <a:avLst/>
          </a:prstGeom>
          <a:noFill/>
          <a:ln>
            <a:solidFill>
              <a:schemeClr val="tx1"/>
            </a:solidFill>
          </a:ln>
        </p:spPr>
        <p:txBody>
          <a:bodyPr wrap="square" rtlCol="0">
            <a:spAutoFit/>
          </a:bodyPr>
          <a:lstStyle/>
          <a:p>
            <a:r>
              <a:rPr lang="en-US" dirty="0" smtClean="0"/>
              <a:t>Do you agree or disagree with the lyrics? Explain your reasoning. (5 sentences minimum)</a:t>
            </a:r>
          </a:p>
          <a:p>
            <a:endParaRPr lang="en-US" dirty="0"/>
          </a:p>
          <a:p>
            <a:r>
              <a:rPr lang="en-US" dirty="0" smtClean="0"/>
              <a:t> I completely agree with the lyrics because…</a:t>
            </a:r>
            <a:endParaRPr lang="en-US" dirty="0" smtClean="0"/>
          </a:p>
          <a:p>
            <a:endParaRPr lang="en-US" dirty="0"/>
          </a:p>
          <a:p>
            <a:endParaRPr lang="en-US" dirty="0" smtClean="0"/>
          </a:p>
          <a:p>
            <a:endParaRPr lang="en-US" dirty="0"/>
          </a:p>
          <a:p>
            <a:endParaRPr lang="en-US" dirty="0" smtClean="0"/>
          </a:p>
        </p:txBody>
      </p:sp>
    </p:spTree>
    <p:extLst>
      <p:ext uri="{BB962C8B-B14F-4D97-AF65-F5344CB8AC3E}">
        <p14:creationId xmlns:p14="http://schemas.microsoft.com/office/powerpoint/2010/main" val="3276228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4</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4973038" y="184946"/>
            <a:ext cx="1906292"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Mood</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648789" y="1108276"/>
            <a:ext cx="11277600" cy="1200329"/>
          </a:xfrm>
          <a:prstGeom prst="rect">
            <a:avLst/>
          </a:prstGeom>
          <a:noFill/>
          <a:ln>
            <a:solidFill>
              <a:schemeClr val="tx1"/>
            </a:solidFill>
          </a:ln>
        </p:spPr>
        <p:txBody>
          <a:bodyPr wrap="square" rtlCol="0">
            <a:spAutoFit/>
          </a:bodyPr>
          <a:lstStyle/>
          <a:p>
            <a:pPr algn="ctr"/>
            <a:r>
              <a:rPr lang="en-US" dirty="0" smtClean="0"/>
              <a:t>What is the mood of the song? The mood is the sentiment or feeling that is impressed upon the reader through the words (diction).</a:t>
            </a:r>
          </a:p>
          <a:p>
            <a:pPr algn="ctr"/>
            <a:endParaRPr lang="en-US" dirty="0"/>
          </a:p>
          <a:p>
            <a:pPr algn="ctr"/>
            <a:r>
              <a:rPr lang="en-US" dirty="0" smtClean="0"/>
              <a:t>The mood of “Sunday Candy” is comforting and loving. </a:t>
            </a:r>
            <a:endParaRPr lang="en-US" dirty="0" smtClean="0"/>
          </a:p>
        </p:txBody>
      </p:sp>
      <p:sp>
        <p:nvSpPr>
          <p:cNvPr id="5" name="TextBox 4"/>
          <p:cNvSpPr txBox="1"/>
          <p:nvPr/>
        </p:nvSpPr>
        <p:spPr>
          <a:xfrm>
            <a:off x="513807" y="2308605"/>
            <a:ext cx="11412582" cy="4401205"/>
          </a:xfrm>
          <a:prstGeom prst="rect">
            <a:avLst/>
          </a:prstGeom>
          <a:noFill/>
          <a:ln>
            <a:solidFill>
              <a:schemeClr val="tx1"/>
            </a:solidFill>
          </a:ln>
        </p:spPr>
        <p:txBody>
          <a:bodyPr wrap="square" rtlCol="0">
            <a:spAutoFit/>
          </a:bodyPr>
          <a:lstStyle/>
          <a:p>
            <a:r>
              <a:rPr lang="en-US" sz="2000" dirty="0" smtClean="0"/>
              <a:t>Support mood statement with lines from the lyrics. Make sure to explain how the quotes indicate the mood of the song (at least 3 examples)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“I'm </a:t>
            </a:r>
            <a:r>
              <a:rPr lang="en-US" sz="2000" dirty="0"/>
              <a:t>pessimistic on Monday if I had tweaked and missed </a:t>
            </a:r>
            <a:r>
              <a:rPr lang="en-US" sz="2000" dirty="0" smtClean="0"/>
              <a:t>you” is used to describe the way Chance feels when he doesn’t see his Grandma at church on Sunday conveying his dependence on his Grandmother’s love.</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“I </a:t>
            </a:r>
            <a:r>
              <a:rPr lang="en-US" sz="2000" dirty="0"/>
              <a:t>come to Christmas for dinner, fifty rolls on my </a:t>
            </a:r>
            <a:r>
              <a:rPr lang="en-US" sz="2000" dirty="0" smtClean="0"/>
              <a:t>plate” conveys a sense of satisfaction because Christmas is a happy holiday spent with loved ones and having plenty to eat is a basic instinctual need creating a pleasant and loving mood.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smtClean="0"/>
              <a:t>“You're </a:t>
            </a:r>
            <a:r>
              <a:rPr lang="en-US" sz="2000" dirty="0"/>
              <a:t>my dreamcatcher, dream team, team </a:t>
            </a:r>
            <a:r>
              <a:rPr lang="en-US" sz="2000" dirty="0" smtClean="0"/>
              <a:t>captain” indicates the position Chance’s grandmother holds in his life as someone of extreme importance. His description of her as a member of his team and, even, its captain conveys a supportive tone creating a mood that is comforting.</a:t>
            </a:r>
            <a:endParaRPr lang="en-US" sz="2000" dirty="0"/>
          </a:p>
        </p:txBody>
      </p:sp>
    </p:spTree>
    <p:extLst>
      <p:ext uri="{BB962C8B-B14F-4D97-AF65-F5344CB8AC3E}">
        <p14:creationId xmlns:p14="http://schemas.microsoft.com/office/powerpoint/2010/main" val="234681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5</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4691998" y="115696"/>
            <a:ext cx="2520626"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Imagery</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288351" y="969776"/>
            <a:ext cx="7980438" cy="5693866"/>
          </a:xfrm>
          <a:prstGeom prst="rect">
            <a:avLst/>
          </a:prstGeom>
          <a:noFill/>
          <a:ln>
            <a:solidFill>
              <a:schemeClr val="tx1"/>
            </a:solidFill>
          </a:ln>
        </p:spPr>
        <p:txBody>
          <a:bodyPr wrap="square" rtlCol="0">
            <a:spAutoFit/>
          </a:bodyPr>
          <a:lstStyle/>
          <a:p>
            <a:r>
              <a:rPr lang="en-US" dirty="0" smtClean="0"/>
              <a:t>Lyrics containing imagery + Imagery statement (from yellow packet) </a:t>
            </a:r>
            <a:r>
              <a:rPr lang="en-US" sz="2000" b="1" dirty="0" smtClean="0"/>
              <a:t>(3 </a:t>
            </a:r>
            <a:r>
              <a:rPr lang="en-US" sz="2000" b="1" dirty="0" smtClean="0"/>
              <a:t>examples at least)</a:t>
            </a:r>
          </a:p>
          <a:p>
            <a:endParaRPr lang="en-US" dirty="0"/>
          </a:p>
          <a:p>
            <a:pPr marL="285750" indent="-285750">
              <a:buFont typeface="Arial" panose="020B0604020202020204" pitchFamily="34" charset="0"/>
              <a:buChar char="•"/>
            </a:pPr>
            <a:r>
              <a:rPr lang="en-US" dirty="0" smtClean="0"/>
              <a:t>“                                                                                       “ - The image of ________ depicts a (picture/sense/state, etc…) of ___________________________ because the reader (sees, envisions, realizes) that _____________________________________________________________. </a:t>
            </a:r>
          </a:p>
          <a:p>
            <a:pPr marL="285750" indent="-285750">
              <a:buFont typeface="Arial" panose="020B0604020202020204" pitchFamily="34" charset="0"/>
              <a:buChar char="•"/>
            </a:pPr>
            <a:r>
              <a:rPr lang="en-US" dirty="0" smtClean="0"/>
              <a:t> </a:t>
            </a:r>
          </a:p>
          <a:p>
            <a:pPr marL="285750" indent="-285750">
              <a:buFont typeface="Arial" panose="020B0604020202020204" pitchFamily="34" charset="0"/>
              <a:buChar char="•"/>
            </a:pPr>
            <a:r>
              <a:rPr lang="en-US" dirty="0" smtClean="0"/>
              <a:t>“I </a:t>
            </a:r>
            <a:r>
              <a:rPr lang="en-US" dirty="0"/>
              <a:t>like my hugs with a scent</a:t>
            </a:r>
            <a:br>
              <a:rPr lang="en-US" dirty="0"/>
            </a:br>
            <a:r>
              <a:rPr lang="en-US" dirty="0"/>
              <a:t>You smell like light, gas, water, electricity, </a:t>
            </a:r>
            <a:r>
              <a:rPr lang="en-US" dirty="0" smtClean="0"/>
              <a:t>rent”</a:t>
            </a:r>
            <a:endParaRPr lang="en-US" dirty="0"/>
          </a:p>
          <a:p>
            <a:r>
              <a:rPr lang="en-US" dirty="0" smtClean="0"/>
              <a:t>This creates an image of responsibility because the reader sees that Chance is saying that his grandmother doesn’t smell like expensive perfume; instead, she smells like the responsibilities she takes care of despite her poverty. By acknowledging her sacrifice, Chance is indicating his appreciation.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p>
          <a:p>
            <a:pPr marL="285750" indent="-285750">
              <a:buFont typeface="Arial" panose="020B0604020202020204" pitchFamily="34" charset="0"/>
              <a:buChar char="•"/>
            </a:pPr>
            <a:endParaRPr lang="en-US" dirty="0" smtClean="0"/>
          </a:p>
        </p:txBody>
      </p:sp>
      <p:sp>
        <p:nvSpPr>
          <p:cNvPr id="5" name="TextBox 4"/>
          <p:cNvSpPr txBox="1"/>
          <p:nvPr/>
        </p:nvSpPr>
        <p:spPr>
          <a:xfrm>
            <a:off x="8438606" y="3508934"/>
            <a:ext cx="3487783" cy="2862322"/>
          </a:xfrm>
          <a:prstGeom prst="rect">
            <a:avLst/>
          </a:prstGeom>
          <a:noFill/>
          <a:ln>
            <a:solidFill>
              <a:schemeClr val="tx1"/>
            </a:solidFill>
          </a:ln>
        </p:spPr>
        <p:txBody>
          <a:bodyPr wrap="square" rtlCol="0">
            <a:spAutoFit/>
          </a:bodyPr>
          <a:lstStyle/>
          <a:p>
            <a:pPr algn="ctr"/>
            <a:r>
              <a:rPr lang="en-US" dirty="0" smtClean="0"/>
              <a:t>PICTURE (that relates to the imagery)</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
        <p:nvSpPr>
          <p:cNvPr id="6" name="TextBox 5"/>
          <p:cNvSpPr txBox="1"/>
          <p:nvPr/>
        </p:nvSpPr>
        <p:spPr>
          <a:xfrm>
            <a:off x="8438606" y="439162"/>
            <a:ext cx="3487783" cy="2585323"/>
          </a:xfrm>
          <a:prstGeom prst="rect">
            <a:avLst/>
          </a:prstGeom>
          <a:noFill/>
          <a:ln>
            <a:solidFill>
              <a:schemeClr val="tx1"/>
            </a:solidFill>
          </a:ln>
        </p:spPr>
        <p:txBody>
          <a:bodyPr wrap="square" rtlCol="0">
            <a:spAutoFit/>
          </a:bodyPr>
          <a:lstStyle/>
          <a:p>
            <a:pPr algn="ctr"/>
            <a:r>
              <a:rPr lang="en-US" dirty="0" smtClean="0"/>
              <a:t>PICTURE (that relates to the Mood)</a:t>
            </a:r>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endParaRPr lang="en-US" dirty="0"/>
          </a:p>
          <a:p>
            <a:pPr algn="ctr"/>
            <a:endParaRPr lang="en-US" dirty="0"/>
          </a:p>
        </p:txBody>
      </p:sp>
    </p:spTree>
    <p:extLst>
      <p:ext uri="{BB962C8B-B14F-4D97-AF65-F5344CB8AC3E}">
        <p14:creationId xmlns:p14="http://schemas.microsoft.com/office/powerpoint/2010/main" val="18093986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351" y="184946"/>
            <a:ext cx="207941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Slide 6</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2979807" y="184946"/>
            <a:ext cx="5892767" cy="923330"/>
          </a:xfrm>
          <a:prstGeom prst="rect">
            <a:avLst/>
          </a:prstGeom>
          <a:noFill/>
        </p:spPr>
        <p:txBody>
          <a:bodyPr wrap="none" lIns="91440" tIns="45720" rIns="91440" bIns="45720">
            <a:spAutoFit/>
          </a:bodyPr>
          <a:lstStyle/>
          <a:p>
            <a:pPr algn="ctr"/>
            <a:r>
              <a:rPr lang="en-US"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Figurative Language</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p:cNvSpPr txBox="1"/>
          <p:nvPr/>
        </p:nvSpPr>
        <p:spPr>
          <a:xfrm>
            <a:off x="127930" y="1194911"/>
            <a:ext cx="11903649" cy="5663089"/>
          </a:xfrm>
          <a:prstGeom prst="rect">
            <a:avLst/>
          </a:prstGeom>
          <a:noFill/>
          <a:ln>
            <a:solidFill>
              <a:schemeClr val="tx1"/>
            </a:solidFill>
          </a:ln>
        </p:spPr>
        <p:txBody>
          <a:bodyPr wrap="square" rtlCol="0">
            <a:spAutoFit/>
          </a:bodyPr>
          <a:lstStyle/>
          <a:p>
            <a:r>
              <a:rPr lang="en-US" dirty="0" smtClean="0"/>
              <a:t>Lyrics containing Figurative Language + Commentary using the sentence stems from the yellow packet (Metaphor, Simile, or Personification) and explaining the effect of the imagery </a:t>
            </a:r>
            <a:r>
              <a:rPr lang="en-US" sz="2000" b="1" dirty="0" smtClean="0"/>
              <a:t>(3 </a:t>
            </a:r>
            <a:r>
              <a:rPr lang="en-US" sz="2000" b="1" dirty="0" smtClean="0"/>
              <a:t>examples at least). </a:t>
            </a:r>
          </a:p>
          <a:p>
            <a:endParaRPr lang="en-US" dirty="0"/>
          </a:p>
          <a:p>
            <a:pPr marL="285750" indent="-285750">
              <a:buFont typeface="Arial" panose="020B0604020202020204" pitchFamily="34" charset="0"/>
              <a:buChar char="•"/>
            </a:pPr>
            <a:r>
              <a:rPr lang="en-US" dirty="0" smtClean="0"/>
              <a:t> </a:t>
            </a:r>
            <a:r>
              <a:rPr lang="en-US" dirty="0" smtClean="0"/>
              <a:t>“</a:t>
            </a:r>
            <a:r>
              <a:rPr lang="en-US" dirty="0" smtClean="0"/>
              <a:t>beat </a:t>
            </a:r>
            <a:r>
              <a:rPr lang="en-US" dirty="0"/>
              <a:t>the devil by a </a:t>
            </a:r>
            <a:r>
              <a:rPr lang="en-US" dirty="0" smtClean="0"/>
              <a:t>landslide”</a:t>
            </a:r>
          </a:p>
          <a:p>
            <a:r>
              <a:rPr lang="en-US" dirty="0" smtClean="0"/>
              <a:t>The subject of the devil is being compared to the vices and evils of the world in this metaphor. This is fitting because both the devil and evils of the world are bad things that can ruin your life. By describing is as “a landslide,” Chance is indicating that in the election for his loyalties, whether for the good represented by his grandmother or evil symbolized by the devil, that he voted overwhelming to follow his Grandmother on the path of good.</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r>
              <a:rPr lang="en-US" dirty="0" smtClean="0"/>
              <a:t>“</a:t>
            </a:r>
            <a:r>
              <a:rPr lang="en-US" dirty="0" smtClean="0"/>
              <a:t>Praying </a:t>
            </a:r>
            <a:r>
              <a:rPr lang="en-US" dirty="0"/>
              <a:t>with her hands </a:t>
            </a:r>
            <a:r>
              <a:rPr lang="en-US" dirty="0" smtClean="0"/>
              <a:t>tied”</a:t>
            </a:r>
          </a:p>
          <a:p>
            <a:r>
              <a:rPr lang="en-US" dirty="0" smtClean="0"/>
              <a:t>The subject of Chance’s grandmother’s hands being tied is compared with poverty. This is fitting because having one’s hands tied and poverty are both ver</a:t>
            </a:r>
            <a:r>
              <a:rPr lang="en-US" dirty="0" smtClean="0"/>
              <a:t>y restricting in what you are capable accomplish. Chance is commenting that even though his grandmother had to struggle with the restrictions of poverty, she took time for her duties such as praying and also caring for </a:t>
            </a:r>
            <a:r>
              <a:rPr lang="en-US" dirty="0" err="1" smtClean="0"/>
              <a:t>Chano</a:t>
            </a:r>
            <a:r>
              <a:rPr lang="en-US" dirty="0" smtClean="0"/>
              <a:t>.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r>
              <a:rPr lang="en-US" dirty="0" smtClean="0"/>
              <a:t>“</a:t>
            </a:r>
            <a:r>
              <a:rPr lang="en-US" dirty="0" smtClean="0"/>
              <a:t>president </a:t>
            </a:r>
            <a:r>
              <a:rPr lang="en-US" dirty="0"/>
              <a:t>of my fan </a:t>
            </a:r>
            <a:r>
              <a:rPr lang="en-US" dirty="0" smtClean="0"/>
              <a:t>club”</a:t>
            </a:r>
          </a:p>
          <a:p>
            <a:r>
              <a:rPr lang="en-US" dirty="0" smtClean="0"/>
              <a:t>The subject of president of a fan club is being compared with Chance’s grandmother’s support of him and his career. </a:t>
            </a:r>
            <a:r>
              <a:rPr lang="en-US" dirty="0" smtClean="0"/>
              <a:t>This is fitting because a fan club is made of the most passionate fans of a subject, but to be the president of that club indicates a superior affection. Chance’s grandmother has always been there for him and he appreciates her contributions and support. </a:t>
            </a: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024762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2538</TotalTime>
  <Words>909</Words>
  <Application>Microsoft Office PowerPoint</Application>
  <PresentationFormat>Widescreen</PresentationFormat>
  <Paragraphs>96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Get out your Connotation worksheet and finish Exercise 3 on the back. Make sure your name is on your paper. </vt:lpstr>
      <vt:lpstr>Get out your Connotation worksheet and finish Exercise 3 on the back. Make sure your name is on your paper.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EMS-ISD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Gerhard</dc:creator>
  <cp:lastModifiedBy>Michael Gerhard</cp:lastModifiedBy>
  <cp:revision>25</cp:revision>
  <cp:lastPrinted>2016-10-24T18:40:45Z</cp:lastPrinted>
  <dcterms:created xsi:type="dcterms:W3CDTF">2016-10-24T15:41:10Z</dcterms:created>
  <dcterms:modified xsi:type="dcterms:W3CDTF">2016-10-27T02:30:43Z</dcterms:modified>
</cp:coreProperties>
</file>