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7" r:id="rId5"/>
    <p:sldId id="258" r:id="rId6"/>
    <p:sldId id="259" r:id="rId7"/>
    <p:sldId id="260" r:id="rId8"/>
    <p:sldId id="261" r:id="rId9"/>
    <p:sldId id="262" r:id="rId10"/>
    <p:sldId id="263" r:id="rId11"/>
    <p:sldId id="264" r:id="rId12"/>
    <p:sldId id="265"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F8C358-4DAC-4CB7-9BB8-EEA525C751C3}"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2B190-3B99-4879-8F5D-BD44B84B7A58}" type="slidenum">
              <a:rPr lang="en-US" smtClean="0"/>
              <a:t>‹#›</a:t>
            </a:fld>
            <a:endParaRPr lang="en-US"/>
          </a:p>
        </p:txBody>
      </p:sp>
    </p:spTree>
    <p:extLst>
      <p:ext uri="{BB962C8B-B14F-4D97-AF65-F5344CB8AC3E}">
        <p14:creationId xmlns:p14="http://schemas.microsoft.com/office/powerpoint/2010/main" val="89620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F8C358-4DAC-4CB7-9BB8-EEA525C751C3}"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2B190-3B99-4879-8F5D-BD44B84B7A58}" type="slidenum">
              <a:rPr lang="en-US" smtClean="0"/>
              <a:t>‹#›</a:t>
            </a:fld>
            <a:endParaRPr lang="en-US"/>
          </a:p>
        </p:txBody>
      </p:sp>
    </p:spTree>
    <p:extLst>
      <p:ext uri="{BB962C8B-B14F-4D97-AF65-F5344CB8AC3E}">
        <p14:creationId xmlns:p14="http://schemas.microsoft.com/office/powerpoint/2010/main" val="4253359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F8C358-4DAC-4CB7-9BB8-EEA525C751C3}"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2B190-3B99-4879-8F5D-BD44B84B7A58}" type="slidenum">
              <a:rPr lang="en-US" smtClean="0"/>
              <a:t>‹#›</a:t>
            </a:fld>
            <a:endParaRPr lang="en-US"/>
          </a:p>
        </p:txBody>
      </p:sp>
    </p:spTree>
    <p:extLst>
      <p:ext uri="{BB962C8B-B14F-4D97-AF65-F5344CB8AC3E}">
        <p14:creationId xmlns:p14="http://schemas.microsoft.com/office/powerpoint/2010/main" val="3766690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205045-EF0A-41CE-9DD0-D37C0B0FD752}"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C65B4-50D4-405F-BCD0-196B465A8D08}" type="slidenum">
              <a:rPr lang="en-US" smtClean="0"/>
              <a:t>‹#›</a:t>
            </a:fld>
            <a:endParaRPr lang="en-US"/>
          </a:p>
        </p:txBody>
      </p:sp>
    </p:spTree>
    <p:extLst>
      <p:ext uri="{BB962C8B-B14F-4D97-AF65-F5344CB8AC3E}">
        <p14:creationId xmlns:p14="http://schemas.microsoft.com/office/powerpoint/2010/main" val="3348014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205045-EF0A-41CE-9DD0-D37C0B0FD752}"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C65B4-50D4-405F-BCD0-196B465A8D08}" type="slidenum">
              <a:rPr lang="en-US" smtClean="0"/>
              <a:t>‹#›</a:t>
            </a:fld>
            <a:endParaRPr lang="en-US"/>
          </a:p>
        </p:txBody>
      </p:sp>
    </p:spTree>
    <p:extLst>
      <p:ext uri="{BB962C8B-B14F-4D97-AF65-F5344CB8AC3E}">
        <p14:creationId xmlns:p14="http://schemas.microsoft.com/office/powerpoint/2010/main" val="308403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205045-EF0A-41CE-9DD0-D37C0B0FD752}"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C65B4-50D4-405F-BCD0-196B465A8D08}" type="slidenum">
              <a:rPr lang="en-US" smtClean="0"/>
              <a:t>‹#›</a:t>
            </a:fld>
            <a:endParaRPr lang="en-US"/>
          </a:p>
        </p:txBody>
      </p:sp>
    </p:spTree>
    <p:extLst>
      <p:ext uri="{BB962C8B-B14F-4D97-AF65-F5344CB8AC3E}">
        <p14:creationId xmlns:p14="http://schemas.microsoft.com/office/powerpoint/2010/main" val="965243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205045-EF0A-41CE-9DD0-D37C0B0FD752}"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C65B4-50D4-405F-BCD0-196B465A8D08}" type="slidenum">
              <a:rPr lang="en-US" smtClean="0"/>
              <a:t>‹#›</a:t>
            </a:fld>
            <a:endParaRPr lang="en-US"/>
          </a:p>
        </p:txBody>
      </p:sp>
    </p:spTree>
    <p:extLst>
      <p:ext uri="{BB962C8B-B14F-4D97-AF65-F5344CB8AC3E}">
        <p14:creationId xmlns:p14="http://schemas.microsoft.com/office/powerpoint/2010/main" val="2570408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205045-EF0A-41CE-9DD0-D37C0B0FD752}" type="datetimeFigureOut">
              <a:rPr lang="en-US" smtClean="0"/>
              <a:t>5/11/2017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8C65B4-50D4-405F-BCD0-196B465A8D08}" type="slidenum">
              <a:rPr lang="en-US" smtClean="0"/>
              <a:t>‹#›</a:t>
            </a:fld>
            <a:endParaRPr lang="en-US"/>
          </a:p>
        </p:txBody>
      </p:sp>
    </p:spTree>
    <p:extLst>
      <p:ext uri="{BB962C8B-B14F-4D97-AF65-F5344CB8AC3E}">
        <p14:creationId xmlns:p14="http://schemas.microsoft.com/office/powerpoint/2010/main" val="3008206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205045-EF0A-41CE-9DD0-D37C0B0FD752}" type="datetimeFigureOut">
              <a:rPr lang="en-US" smtClean="0"/>
              <a:t>5/11/2017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8C65B4-50D4-405F-BCD0-196B465A8D08}" type="slidenum">
              <a:rPr lang="en-US" smtClean="0"/>
              <a:t>‹#›</a:t>
            </a:fld>
            <a:endParaRPr lang="en-US"/>
          </a:p>
        </p:txBody>
      </p:sp>
    </p:spTree>
    <p:extLst>
      <p:ext uri="{BB962C8B-B14F-4D97-AF65-F5344CB8AC3E}">
        <p14:creationId xmlns:p14="http://schemas.microsoft.com/office/powerpoint/2010/main" val="2439939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205045-EF0A-41CE-9DD0-D37C0B0FD752}" type="datetimeFigureOut">
              <a:rPr lang="en-US" smtClean="0"/>
              <a:t>5/11/2017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8C65B4-50D4-405F-BCD0-196B465A8D08}" type="slidenum">
              <a:rPr lang="en-US" smtClean="0"/>
              <a:t>‹#›</a:t>
            </a:fld>
            <a:endParaRPr lang="en-US"/>
          </a:p>
        </p:txBody>
      </p:sp>
    </p:spTree>
    <p:extLst>
      <p:ext uri="{BB962C8B-B14F-4D97-AF65-F5344CB8AC3E}">
        <p14:creationId xmlns:p14="http://schemas.microsoft.com/office/powerpoint/2010/main" val="1109697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205045-EF0A-41CE-9DD0-D37C0B0FD752}"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C65B4-50D4-405F-BCD0-196B465A8D08}" type="slidenum">
              <a:rPr lang="en-US" smtClean="0"/>
              <a:t>‹#›</a:t>
            </a:fld>
            <a:endParaRPr lang="en-US"/>
          </a:p>
        </p:txBody>
      </p:sp>
    </p:spTree>
    <p:extLst>
      <p:ext uri="{BB962C8B-B14F-4D97-AF65-F5344CB8AC3E}">
        <p14:creationId xmlns:p14="http://schemas.microsoft.com/office/powerpoint/2010/main" val="189214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F8C358-4DAC-4CB7-9BB8-EEA525C751C3}"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2B190-3B99-4879-8F5D-BD44B84B7A58}" type="slidenum">
              <a:rPr lang="en-US" smtClean="0"/>
              <a:t>‹#›</a:t>
            </a:fld>
            <a:endParaRPr lang="en-US"/>
          </a:p>
        </p:txBody>
      </p:sp>
    </p:spTree>
    <p:extLst>
      <p:ext uri="{BB962C8B-B14F-4D97-AF65-F5344CB8AC3E}">
        <p14:creationId xmlns:p14="http://schemas.microsoft.com/office/powerpoint/2010/main" val="377009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205045-EF0A-41CE-9DD0-D37C0B0FD752}"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C65B4-50D4-405F-BCD0-196B465A8D08}" type="slidenum">
              <a:rPr lang="en-US" smtClean="0"/>
              <a:t>‹#›</a:t>
            </a:fld>
            <a:endParaRPr lang="en-US"/>
          </a:p>
        </p:txBody>
      </p:sp>
    </p:spTree>
    <p:extLst>
      <p:ext uri="{BB962C8B-B14F-4D97-AF65-F5344CB8AC3E}">
        <p14:creationId xmlns:p14="http://schemas.microsoft.com/office/powerpoint/2010/main" val="581818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205045-EF0A-41CE-9DD0-D37C0B0FD752}"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C65B4-50D4-405F-BCD0-196B465A8D08}" type="slidenum">
              <a:rPr lang="en-US" smtClean="0"/>
              <a:t>‹#›</a:t>
            </a:fld>
            <a:endParaRPr lang="en-US"/>
          </a:p>
        </p:txBody>
      </p:sp>
    </p:spTree>
    <p:extLst>
      <p:ext uri="{BB962C8B-B14F-4D97-AF65-F5344CB8AC3E}">
        <p14:creationId xmlns:p14="http://schemas.microsoft.com/office/powerpoint/2010/main" val="15603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205045-EF0A-41CE-9DD0-D37C0B0FD752}"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C65B4-50D4-405F-BCD0-196B465A8D08}" type="slidenum">
              <a:rPr lang="en-US" smtClean="0"/>
              <a:t>‹#›</a:t>
            </a:fld>
            <a:endParaRPr lang="en-US"/>
          </a:p>
        </p:txBody>
      </p:sp>
    </p:spTree>
    <p:extLst>
      <p:ext uri="{BB962C8B-B14F-4D97-AF65-F5344CB8AC3E}">
        <p14:creationId xmlns:p14="http://schemas.microsoft.com/office/powerpoint/2010/main" val="43068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038371-7E47-4037-9D89-CFE47B7F3E89}"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0AB7E-C558-4E4D-87FD-488BEFC9A8BD}" type="slidenum">
              <a:rPr lang="en-US" smtClean="0"/>
              <a:t>‹#›</a:t>
            </a:fld>
            <a:endParaRPr lang="en-US"/>
          </a:p>
        </p:txBody>
      </p:sp>
    </p:spTree>
    <p:extLst>
      <p:ext uri="{BB962C8B-B14F-4D97-AF65-F5344CB8AC3E}">
        <p14:creationId xmlns:p14="http://schemas.microsoft.com/office/powerpoint/2010/main" val="3130117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38371-7E47-4037-9D89-CFE47B7F3E89}"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0AB7E-C558-4E4D-87FD-488BEFC9A8BD}" type="slidenum">
              <a:rPr lang="en-US" smtClean="0"/>
              <a:t>‹#›</a:t>
            </a:fld>
            <a:endParaRPr lang="en-US"/>
          </a:p>
        </p:txBody>
      </p:sp>
    </p:spTree>
    <p:extLst>
      <p:ext uri="{BB962C8B-B14F-4D97-AF65-F5344CB8AC3E}">
        <p14:creationId xmlns:p14="http://schemas.microsoft.com/office/powerpoint/2010/main" val="2688078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038371-7E47-4037-9D89-CFE47B7F3E89}"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0AB7E-C558-4E4D-87FD-488BEFC9A8BD}" type="slidenum">
              <a:rPr lang="en-US" smtClean="0"/>
              <a:t>‹#›</a:t>
            </a:fld>
            <a:endParaRPr lang="en-US"/>
          </a:p>
        </p:txBody>
      </p:sp>
    </p:spTree>
    <p:extLst>
      <p:ext uri="{BB962C8B-B14F-4D97-AF65-F5344CB8AC3E}">
        <p14:creationId xmlns:p14="http://schemas.microsoft.com/office/powerpoint/2010/main" val="2536440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038371-7E47-4037-9D89-CFE47B7F3E89}"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0AB7E-C558-4E4D-87FD-488BEFC9A8BD}" type="slidenum">
              <a:rPr lang="en-US" smtClean="0"/>
              <a:t>‹#›</a:t>
            </a:fld>
            <a:endParaRPr lang="en-US"/>
          </a:p>
        </p:txBody>
      </p:sp>
    </p:spTree>
    <p:extLst>
      <p:ext uri="{BB962C8B-B14F-4D97-AF65-F5344CB8AC3E}">
        <p14:creationId xmlns:p14="http://schemas.microsoft.com/office/powerpoint/2010/main" val="284834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038371-7E47-4037-9D89-CFE47B7F3E89}" type="datetimeFigureOut">
              <a:rPr lang="en-US" smtClean="0"/>
              <a:t>5/11/2017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0AB7E-C558-4E4D-87FD-488BEFC9A8BD}" type="slidenum">
              <a:rPr lang="en-US" smtClean="0"/>
              <a:t>‹#›</a:t>
            </a:fld>
            <a:endParaRPr lang="en-US"/>
          </a:p>
        </p:txBody>
      </p:sp>
    </p:spTree>
    <p:extLst>
      <p:ext uri="{BB962C8B-B14F-4D97-AF65-F5344CB8AC3E}">
        <p14:creationId xmlns:p14="http://schemas.microsoft.com/office/powerpoint/2010/main" val="5558319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038371-7E47-4037-9D89-CFE47B7F3E89}" type="datetimeFigureOut">
              <a:rPr lang="en-US" smtClean="0"/>
              <a:t>5/11/2017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0AB7E-C558-4E4D-87FD-488BEFC9A8BD}" type="slidenum">
              <a:rPr lang="en-US" smtClean="0"/>
              <a:t>‹#›</a:t>
            </a:fld>
            <a:endParaRPr lang="en-US"/>
          </a:p>
        </p:txBody>
      </p:sp>
    </p:spTree>
    <p:extLst>
      <p:ext uri="{BB962C8B-B14F-4D97-AF65-F5344CB8AC3E}">
        <p14:creationId xmlns:p14="http://schemas.microsoft.com/office/powerpoint/2010/main" val="36972241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38371-7E47-4037-9D89-CFE47B7F3E89}" type="datetimeFigureOut">
              <a:rPr lang="en-US" smtClean="0"/>
              <a:t>5/11/2017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20AB7E-C558-4E4D-87FD-488BEFC9A8BD}" type="slidenum">
              <a:rPr lang="en-US" smtClean="0"/>
              <a:t>‹#›</a:t>
            </a:fld>
            <a:endParaRPr lang="en-US"/>
          </a:p>
        </p:txBody>
      </p:sp>
    </p:spTree>
    <p:extLst>
      <p:ext uri="{BB962C8B-B14F-4D97-AF65-F5344CB8AC3E}">
        <p14:creationId xmlns:p14="http://schemas.microsoft.com/office/powerpoint/2010/main" val="401001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F8C358-4DAC-4CB7-9BB8-EEA525C751C3}"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2B190-3B99-4879-8F5D-BD44B84B7A58}" type="slidenum">
              <a:rPr lang="en-US" smtClean="0"/>
              <a:t>‹#›</a:t>
            </a:fld>
            <a:endParaRPr lang="en-US"/>
          </a:p>
        </p:txBody>
      </p:sp>
    </p:spTree>
    <p:extLst>
      <p:ext uri="{BB962C8B-B14F-4D97-AF65-F5344CB8AC3E}">
        <p14:creationId xmlns:p14="http://schemas.microsoft.com/office/powerpoint/2010/main" val="376350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38371-7E47-4037-9D89-CFE47B7F3E89}"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0AB7E-C558-4E4D-87FD-488BEFC9A8BD}" type="slidenum">
              <a:rPr lang="en-US" smtClean="0"/>
              <a:t>‹#›</a:t>
            </a:fld>
            <a:endParaRPr lang="en-US"/>
          </a:p>
        </p:txBody>
      </p:sp>
    </p:spTree>
    <p:extLst>
      <p:ext uri="{BB962C8B-B14F-4D97-AF65-F5344CB8AC3E}">
        <p14:creationId xmlns:p14="http://schemas.microsoft.com/office/powerpoint/2010/main" val="919932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38371-7E47-4037-9D89-CFE47B7F3E89}"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0AB7E-C558-4E4D-87FD-488BEFC9A8BD}" type="slidenum">
              <a:rPr lang="en-US" smtClean="0"/>
              <a:t>‹#›</a:t>
            </a:fld>
            <a:endParaRPr lang="en-US"/>
          </a:p>
        </p:txBody>
      </p:sp>
    </p:spTree>
    <p:extLst>
      <p:ext uri="{BB962C8B-B14F-4D97-AF65-F5344CB8AC3E}">
        <p14:creationId xmlns:p14="http://schemas.microsoft.com/office/powerpoint/2010/main" val="771374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38371-7E47-4037-9D89-CFE47B7F3E89}"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0AB7E-C558-4E4D-87FD-488BEFC9A8BD}" type="slidenum">
              <a:rPr lang="en-US" smtClean="0"/>
              <a:t>‹#›</a:t>
            </a:fld>
            <a:endParaRPr lang="en-US"/>
          </a:p>
        </p:txBody>
      </p:sp>
    </p:spTree>
    <p:extLst>
      <p:ext uri="{BB962C8B-B14F-4D97-AF65-F5344CB8AC3E}">
        <p14:creationId xmlns:p14="http://schemas.microsoft.com/office/powerpoint/2010/main" val="13234368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38371-7E47-4037-9D89-CFE47B7F3E89}"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0AB7E-C558-4E4D-87FD-488BEFC9A8BD}" type="slidenum">
              <a:rPr lang="en-US" smtClean="0"/>
              <a:t>‹#›</a:t>
            </a:fld>
            <a:endParaRPr lang="en-US"/>
          </a:p>
        </p:txBody>
      </p:sp>
    </p:spTree>
    <p:extLst>
      <p:ext uri="{BB962C8B-B14F-4D97-AF65-F5344CB8AC3E}">
        <p14:creationId xmlns:p14="http://schemas.microsoft.com/office/powerpoint/2010/main" val="135441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FE6540-3365-460C-BB88-BF9BEA6BCB93}"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A8146-5722-424F-A799-8B6DAD63B4A1}" type="slidenum">
              <a:rPr lang="en-US" smtClean="0"/>
              <a:t>‹#›</a:t>
            </a:fld>
            <a:endParaRPr lang="en-US"/>
          </a:p>
        </p:txBody>
      </p:sp>
    </p:spTree>
    <p:extLst>
      <p:ext uri="{BB962C8B-B14F-4D97-AF65-F5344CB8AC3E}">
        <p14:creationId xmlns:p14="http://schemas.microsoft.com/office/powerpoint/2010/main" val="35863131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FE6540-3365-460C-BB88-BF9BEA6BCB93}"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A8146-5722-424F-A799-8B6DAD63B4A1}" type="slidenum">
              <a:rPr lang="en-US" smtClean="0"/>
              <a:t>‹#›</a:t>
            </a:fld>
            <a:endParaRPr lang="en-US"/>
          </a:p>
        </p:txBody>
      </p:sp>
    </p:spTree>
    <p:extLst>
      <p:ext uri="{BB962C8B-B14F-4D97-AF65-F5344CB8AC3E}">
        <p14:creationId xmlns:p14="http://schemas.microsoft.com/office/powerpoint/2010/main" val="21135186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CFE6540-3365-460C-BB88-BF9BEA6BCB93}"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A8146-5722-424F-A799-8B6DAD63B4A1}" type="slidenum">
              <a:rPr lang="en-US" smtClean="0"/>
              <a:t>‹#›</a:t>
            </a:fld>
            <a:endParaRPr lang="en-US"/>
          </a:p>
        </p:txBody>
      </p:sp>
    </p:spTree>
    <p:extLst>
      <p:ext uri="{BB962C8B-B14F-4D97-AF65-F5344CB8AC3E}">
        <p14:creationId xmlns:p14="http://schemas.microsoft.com/office/powerpoint/2010/main" val="19977552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FE6540-3365-460C-BB88-BF9BEA6BCB93}"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A8146-5722-424F-A799-8B6DAD63B4A1}" type="slidenum">
              <a:rPr lang="en-US" smtClean="0"/>
              <a:t>‹#›</a:t>
            </a:fld>
            <a:endParaRPr lang="en-US"/>
          </a:p>
        </p:txBody>
      </p:sp>
    </p:spTree>
    <p:extLst>
      <p:ext uri="{BB962C8B-B14F-4D97-AF65-F5344CB8AC3E}">
        <p14:creationId xmlns:p14="http://schemas.microsoft.com/office/powerpoint/2010/main" val="37831971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FE6540-3365-460C-BB88-BF9BEA6BCB93}" type="datetimeFigureOut">
              <a:rPr lang="en-US" smtClean="0"/>
              <a:t>5/11/2017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5A8146-5722-424F-A799-8B6DAD63B4A1}" type="slidenum">
              <a:rPr lang="en-US" smtClean="0"/>
              <a:t>‹#›</a:t>
            </a:fld>
            <a:endParaRPr lang="en-US"/>
          </a:p>
        </p:txBody>
      </p:sp>
    </p:spTree>
    <p:extLst>
      <p:ext uri="{BB962C8B-B14F-4D97-AF65-F5344CB8AC3E}">
        <p14:creationId xmlns:p14="http://schemas.microsoft.com/office/powerpoint/2010/main" val="38336809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FE6540-3365-460C-BB88-BF9BEA6BCB93}" type="datetimeFigureOut">
              <a:rPr lang="en-US" smtClean="0"/>
              <a:t>5/11/2017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5A8146-5722-424F-A799-8B6DAD63B4A1}" type="slidenum">
              <a:rPr lang="en-US" smtClean="0"/>
              <a:t>‹#›</a:t>
            </a:fld>
            <a:endParaRPr lang="en-US"/>
          </a:p>
        </p:txBody>
      </p:sp>
    </p:spTree>
    <p:extLst>
      <p:ext uri="{BB962C8B-B14F-4D97-AF65-F5344CB8AC3E}">
        <p14:creationId xmlns:p14="http://schemas.microsoft.com/office/powerpoint/2010/main" val="255336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F8C358-4DAC-4CB7-9BB8-EEA525C751C3}"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2B190-3B99-4879-8F5D-BD44B84B7A58}" type="slidenum">
              <a:rPr lang="en-US" smtClean="0"/>
              <a:t>‹#›</a:t>
            </a:fld>
            <a:endParaRPr lang="en-US"/>
          </a:p>
        </p:txBody>
      </p:sp>
    </p:spTree>
    <p:extLst>
      <p:ext uri="{BB962C8B-B14F-4D97-AF65-F5344CB8AC3E}">
        <p14:creationId xmlns:p14="http://schemas.microsoft.com/office/powerpoint/2010/main" val="2714296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E6540-3365-460C-BB88-BF9BEA6BCB93}" type="datetimeFigureOut">
              <a:rPr lang="en-US" smtClean="0"/>
              <a:t>5/11/2017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5A8146-5722-424F-A799-8B6DAD63B4A1}" type="slidenum">
              <a:rPr lang="en-US" smtClean="0"/>
              <a:t>‹#›</a:t>
            </a:fld>
            <a:endParaRPr lang="en-US"/>
          </a:p>
        </p:txBody>
      </p:sp>
    </p:spTree>
    <p:extLst>
      <p:ext uri="{BB962C8B-B14F-4D97-AF65-F5344CB8AC3E}">
        <p14:creationId xmlns:p14="http://schemas.microsoft.com/office/powerpoint/2010/main" val="27901388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FE6540-3365-460C-BB88-BF9BEA6BCB93}"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A8146-5722-424F-A799-8B6DAD63B4A1}" type="slidenum">
              <a:rPr lang="en-US" smtClean="0"/>
              <a:t>‹#›</a:t>
            </a:fld>
            <a:endParaRPr lang="en-US"/>
          </a:p>
        </p:txBody>
      </p:sp>
    </p:spTree>
    <p:extLst>
      <p:ext uri="{BB962C8B-B14F-4D97-AF65-F5344CB8AC3E}">
        <p14:creationId xmlns:p14="http://schemas.microsoft.com/office/powerpoint/2010/main" val="22124783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FE6540-3365-460C-BB88-BF9BEA6BCB93}"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A8146-5722-424F-A799-8B6DAD63B4A1}" type="slidenum">
              <a:rPr lang="en-US" smtClean="0"/>
              <a:t>‹#›</a:t>
            </a:fld>
            <a:endParaRPr lang="en-US"/>
          </a:p>
        </p:txBody>
      </p:sp>
    </p:spTree>
    <p:extLst>
      <p:ext uri="{BB962C8B-B14F-4D97-AF65-F5344CB8AC3E}">
        <p14:creationId xmlns:p14="http://schemas.microsoft.com/office/powerpoint/2010/main" val="3005815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FE6540-3365-460C-BB88-BF9BEA6BCB93}"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A8146-5722-424F-A799-8B6DAD63B4A1}" type="slidenum">
              <a:rPr lang="en-US" smtClean="0"/>
              <a:t>‹#›</a:t>
            </a:fld>
            <a:endParaRPr lang="en-US"/>
          </a:p>
        </p:txBody>
      </p:sp>
    </p:spTree>
    <p:extLst>
      <p:ext uri="{BB962C8B-B14F-4D97-AF65-F5344CB8AC3E}">
        <p14:creationId xmlns:p14="http://schemas.microsoft.com/office/powerpoint/2010/main" val="1899430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FE6540-3365-460C-BB88-BF9BEA6BCB93}"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A8146-5722-424F-A799-8B6DAD63B4A1}" type="slidenum">
              <a:rPr lang="en-US" smtClean="0"/>
              <a:t>‹#›</a:t>
            </a:fld>
            <a:endParaRPr lang="en-US"/>
          </a:p>
        </p:txBody>
      </p:sp>
    </p:spTree>
    <p:extLst>
      <p:ext uri="{BB962C8B-B14F-4D97-AF65-F5344CB8AC3E}">
        <p14:creationId xmlns:p14="http://schemas.microsoft.com/office/powerpoint/2010/main" val="1068821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F8C358-4DAC-4CB7-9BB8-EEA525C751C3}" type="datetimeFigureOut">
              <a:rPr lang="en-US" smtClean="0"/>
              <a:t>5/11/2017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82B190-3B99-4879-8F5D-BD44B84B7A58}" type="slidenum">
              <a:rPr lang="en-US" smtClean="0"/>
              <a:t>‹#›</a:t>
            </a:fld>
            <a:endParaRPr lang="en-US"/>
          </a:p>
        </p:txBody>
      </p:sp>
    </p:spTree>
    <p:extLst>
      <p:ext uri="{BB962C8B-B14F-4D97-AF65-F5344CB8AC3E}">
        <p14:creationId xmlns:p14="http://schemas.microsoft.com/office/powerpoint/2010/main" val="3549053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F8C358-4DAC-4CB7-9BB8-EEA525C751C3}" type="datetimeFigureOut">
              <a:rPr lang="en-US" smtClean="0"/>
              <a:t>5/11/2017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82B190-3B99-4879-8F5D-BD44B84B7A58}" type="slidenum">
              <a:rPr lang="en-US" smtClean="0"/>
              <a:t>‹#›</a:t>
            </a:fld>
            <a:endParaRPr lang="en-US"/>
          </a:p>
        </p:txBody>
      </p:sp>
    </p:spTree>
    <p:extLst>
      <p:ext uri="{BB962C8B-B14F-4D97-AF65-F5344CB8AC3E}">
        <p14:creationId xmlns:p14="http://schemas.microsoft.com/office/powerpoint/2010/main" val="2849930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F8C358-4DAC-4CB7-9BB8-EEA525C751C3}" type="datetimeFigureOut">
              <a:rPr lang="en-US" smtClean="0"/>
              <a:t>5/11/2017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82B190-3B99-4879-8F5D-BD44B84B7A58}" type="slidenum">
              <a:rPr lang="en-US" smtClean="0"/>
              <a:t>‹#›</a:t>
            </a:fld>
            <a:endParaRPr lang="en-US"/>
          </a:p>
        </p:txBody>
      </p:sp>
    </p:spTree>
    <p:extLst>
      <p:ext uri="{BB962C8B-B14F-4D97-AF65-F5344CB8AC3E}">
        <p14:creationId xmlns:p14="http://schemas.microsoft.com/office/powerpoint/2010/main" val="552562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F8C358-4DAC-4CB7-9BB8-EEA525C751C3}"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2B190-3B99-4879-8F5D-BD44B84B7A58}" type="slidenum">
              <a:rPr lang="en-US" smtClean="0"/>
              <a:t>‹#›</a:t>
            </a:fld>
            <a:endParaRPr lang="en-US"/>
          </a:p>
        </p:txBody>
      </p:sp>
    </p:spTree>
    <p:extLst>
      <p:ext uri="{BB962C8B-B14F-4D97-AF65-F5344CB8AC3E}">
        <p14:creationId xmlns:p14="http://schemas.microsoft.com/office/powerpoint/2010/main" val="3706164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F8C358-4DAC-4CB7-9BB8-EEA525C751C3}"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2B190-3B99-4879-8F5D-BD44B84B7A58}" type="slidenum">
              <a:rPr lang="en-US" smtClean="0"/>
              <a:t>‹#›</a:t>
            </a:fld>
            <a:endParaRPr lang="en-US"/>
          </a:p>
        </p:txBody>
      </p:sp>
    </p:spTree>
    <p:extLst>
      <p:ext uri="{BB962C8B-B14F-4D97-AF65-F5344CB8AC3E}">
        <p14:creationId xmlns:p14="http://schemas.microsoft.com/office/powerpoint/2010/main" val="966646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8C358-4DAC-4CB7-9BB8-EEA525C751C3}" type="datetimeFigureOut">
              <a:rPr lang="en-US" smtClean="0"/>
              <a:t>5/11/2017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2B190-3B99-4879-8F5D-BD44B84B7A58}" type="slidenum">
              <a:rPr lang="en-US" smtClean="0"/>
              <a:t>‹#›</a:t>
            </a:fld>
            <a:endParaRPr lang="en-US"/>
          </a:p>
        </p:txBody>
      </p:sp>
    </p:spTree>
    <p:extLst>
      <p:ext uri="{BB962C8B-B14F-4D97-AF65-F5344CB8AC3E}">
        <p14:creationId xmlns:p14="http://schemas.microsoft.com/office/powerpoint/2010/main" val="2422285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05045-EF0A-41CE-9DD0-D37C0B0FD752}" type="datetimeFigureOut">
              <a:rPr lang="en-US" smtClean="0"/>
              <a:t>5/11/2017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C65B4-50D4-405F-BCD0-196B465A8D08}" type="slidenum">
              <a:rPr lang="en-US" smtClean="0"/>
              <a:t>‹#›</a:t>
            </a:fld>
            <a:endParaRPr lang="en-US"/>
          </a:p>
        </p:txBody>
      </p:sp>
    </p:spTree>
    <p:extLst>
      <p:ext uri="{BB962C8B-B14F-4D97-AF65-F5344CB8AC3E}">
        <p14:creationId xmlns:p14="http://schemas.microsoft.com/office/powerpoint/2010/main" val="858724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38371-7E47-4037-9D89-CFE47B7F3E89}" type="datetimeFigureOut">
              <a:rPr lang="en-US" smtClean="0"/>
              <a:t>5/11/2017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0AB7E-C558-4E4D-87FD-488BEFC9A8BD}" type="slidenum">
              <a:rPr lang="en-US" smtClean="0"/>
              <a:t>‹#›</a:t>
            </a:fld>
            <a:endParaRPr lang="en-US"/>
          </a:p>
        </p:txBody>
      </p:sp>
    </p:spTree>
    <p:extLst>
      <p:ext uri="{BB962C8B-B14F-4D97-AF65-F5344CB8AC3E}">
        <p14:creationId xmlns:p14="http://schemas.microsoft.com/office/powerpoint/2010/main" val="35768492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E6540-3365-460C-BB88-BF9BEA6BCB93}" type="datetimeFigureOut">
              <a:rPr lang="en-US" smtClean="0"/>
              <a:t>5/11/2017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A8146-5722-424F-A799-8B6DAD63B4A1}" type="slidenum">
              <a:rPr lang="en-US" smtClean="0"/>
              <a:t>‹#›</a:t>
            </a:fld>
            <a:endParaRPr lang="en-US"/>
          </a:p>
        </p:txBody>
      </p:sp>
    </p:spTree>
    <p:extLst>
      <p:ext uri="{BB962C8B-B14F-4D97-AF65-F5344CB8AC3E}">
        <p14:creationId xmlns:p14="http://schemas.microsoft.com/office/powerpoint/2010/main" val="13450684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5TelyWI6oko&amp;feature=related"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3688" y="1549204"/>
            <a:ext cx="4800600" cy="4800600"/>
          </a:xfrm>
          <a:prstGeom prst="rect">
            <a:avLst/>
          </a:prstGeom>
        </p:spPr>
      </p:pic>
      <p:sp>
        <p:nvSpPr>
          <p:cNvPr id="3" name="Rectangle 2"/>
          <p:cNvSpPr/>
          <p:nvPr/>
        </p:nvSpPr>
        <p:spPr>
          <a:xfrm>
            <a:off x="6404148" y="1293280"/>
            <a:ext cx="377282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smtClean="0">
                <a:ln w="0"/>
                <a:solidFill>
                  <a:srgbClr val="5B9BD5"/>
                </a:solidFill>
                <a:effectLst>
                  <a:outerShdw blurRad="38100" dist="25400" dir="5400000" algn="ctr" rotWithShape="0">
                    <a:srgbClr val="6E747A">
                      <a:alpha val="43000"/>
                    </a:srgbClr>
                  </a:outerShdw>
                </a:effectLst>
                <a:uLnTx/>
                <a:uFillTx/>
                <a:latin typeface="Calibri" panose="020F0502020204030204"/>
                <a:ea typeface="+mn-ea"/>
                <a:cs typeface="+mn-cs"/>
              </a:rPr>
              <a:t>Warm Up #1</a:t>
            </a:r>
          </a:p>
        </p:txBody>
      </p:sp>
      <p:sp>
        <p:nvSpPr>
          <p:cNvPr id="4" name="Rectangle 3"/>
          <p:cNvSpPr/>
          <p:nvPr/>
        </p:nvSpPr>
        <p:spPr>
          <a:xfrm>
            <a:off x="1182005" y="0"/>
            <a:ext cx="7914795"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It’s a new six weeks, </a:t>
            </a:r>
            <a:r>
              <a:rPr kumimoji="0" lang="en-US" sz="5400" b="1" i="0" u="none" strike="noStrike" kern="1200" cap="none" spc="0" normalizeH="0" baseline="0" noProof="0" dirty="0" err="1"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soooo</a:t>
            </a:r>
            <a:endParaRPr kumimoji="0" lang="en-US" sz="54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5" name="TextBox 4"/>
          <p:cNvSpPr txBox="1"/>
          <p:nvPr/>
        </p:nvSpPr>
        <p:spPr>
          <a:xfrm>
            <a:off x="5795890" y="2391508"/>
            <a:ext cx="569741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Calibri" panose="020F0502020204030204"/>
                <a:ea typeface="+mn-ea"/>
                <a:cs typeface="+mn-cs"/>
              </a:rPr>
              <a:t>What would you think if you saw this family on the street? What kinds of assumptions and judgments would you make? Have you seen families like this before? How do you think they feel? (5 sentences)</a:t>
            </a:r>
          </a:p>
        </p:txBody>
      </p:sp>
    </p:spTree>
    <p:extLst>
      <p:ext uri="{BB962C8B-B14F-4D97-AF65-F5344CB8AC3E}">
        <p14:creationId xmlns:p14="http://schemas.microsoft.com/office/powerpoint/2010/main" val="2570466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91727" y="1693333"/>
            <a:ext cx="377282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12700">
                  <a:solidFill>
                    <a:srgbClr val="44546A">
                      <a:lumMod val="75000"/>
                    </a:srgbClr>
                  </a:solidFill>
                  <a:prstDash val="solid"/>
                </a:ln>
                <a:solidFill>
                  <a:srgbClr val="FFFF00"/>
                </a:solidFill>
                <a:effectLst>
                  <a:outerShdw dist="38100" dir="2640000" algn="bl" rotWithShape="0">
                    <a:srgbClr val="44546A">
                      <a:lumMod val="75000"/>
                    </a:srgbClr>
                  </a:outerShdw>
                </a:effectLst>
                <a:uLnTx/>
                <a:uFillTx/>
                <a:latin typeface="Calibri" panose="020F0502020204030204"/>
                <a:ea typeface="+mn-ea"/>
                <a:cs typeface="+mn-cs"/>
              </a:rPr>
              <a:t>Warm Up #9</a:t>
            </a:r>
          </a:p>
        </p:txBody>
      </p:sp>
      <p:sp>
        <p:nvSpPr>
          <p:cNvPr id="8" name="Rectangle 7"/>
          <p:cNvSpPr/>
          <p:nvPr/>
        </p:nvSpPr>
        <p:spPr>
          <a:xfrm>
            <a:off x="914401" y="2828836"/>
            <a:ext cx="10829924" cy="20621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Calibri" panose="020F0502020204030204"/>
                <a:ea typeface="+mn-ea"/>
                <a:cs typeface="+mn-cs"/>
              </a:rPr>
              <a:t>Consider a time when you did something that would have resulted in severe consequences had you been caught. How did this affect the way you felt about taking risks?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Calibri" panose="020F0502020204030204"/>
                <a:ea typeface="+mn-ea"/>
                <a:cs typeface="+mn-cs"/>
              </a:rPr>
              <a:t>(5 sentence paragraph minimum)</a:t>
            </a:r>
          </a:p>
        </p:txBody>
      </p:sp>
    </p:spTree>
    <p:extLst>
      <p:ext uri="{BB962C8B-B14F-4D97-AF65-F5344CB8AC3E}">
        <p14:creationId xmlns:p14="http://schemas.microsoft.com/office/powerpoint/2010/main" val="723467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88275" y="2179431"/>
            <a:ext cx="10766800" cy="40318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FFFF00"/>
                </a:solidFill>
                <a:effectLst/>
                <a:uLnTx/>
                <a:uFillTx/>
                <a:latin typeface="Calibri" panose="020F0502020204030204"/>
                <a:ea typeface="+mn-ea"/>
                <a:cs typeface="+mn-cs"/>
              </a:rPr>
              <a:t>Bob Dylan once wrote…..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FFFF00"/>
                </a:solidFill>
                <a:effectLst/>
                <a:uLnTx/>
                <a:uFillTx/>
                <a:latin typeface="Calibri" panose="020F0502020204030204"/>
                <a:ea typeface="+mn-ea"/>
                <a:cs typeface="+mn-cs"/>
              </a:rPr>
              <a:t>“A man is a success if he gets up in the morning and gets to bed at night and in between does what he wants to do.”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FFFF00"/>
                </a:solidFill>
                <a:effectLst/>
                <a:uLnTx/>
                <a:uFillTx/>
                <a:latin typeface="Calibri" panose="020F0502020204030204"/>
                <a:ea typeface="+mn-ea"/>
                <a:cs typeface="+mn-cs"/>
              </a:rPr>
              <a:t>Although it seems a stretch to use the word “success” in any discussion of the Walls’ lifestyle, </a:t>
            </a:r>
            <a:r>
              <a:rPr kumimoji="0" lang="en-US" sz="3200" b="1" i="0" u="none" strike="noStrike" kern="1200" cap="none" spc="0" normalizeH="0" baseline="0" noProof="0" dirty="0" smtClean="0">
                <a:ln>
                  <a:noFill/>
                </a:ln>
                <a:solidFill>
                  <a:srgbClr val="FFFF00"/>
                </a:solidFill>
                <a:effectLst/>
                <a:uLnTx/>
                <a:uFillTx/>
                <a:latin typeface="Calibri" panose="020F0502020204030204"/>
                <a:ea typeface="+mn-ea"/>
                <a:cs typeface="+mn-cs"/>
              </a:rPr>
              <a:t>using Dylan’s definition</a:t>
            </a:r>
            <a:r>
              <a:rPr kumimoji="0" lang="en-US" sz="3200" b="0" i="0" u="none" strike="noStrike" kern="1200" cap="none" spc="0" normalizeH="0" baseline="0" noProof="0" dirty="0" smtClean="0">
                <a:ln>
                  <a:noFill/>
                </a:ln>
                <a:solidFill>
                  <a:srgbClr val="FFFF00"/>
                </a:solidFill>
                <a:effectLst/>
                <a:uLnTx/>
                <a:uFillTx/>
                <a:latin typeface="Calibri" panose="020F0502020204030204"/>
                <a:ea typeface="+mn-ea"/>
                <a:cs typeface="+mn-cs"/>
              </a:rPr>
              <a:t>, could we say that Rex and Rose Mary were a success?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FFFF00"/>
                </a:solidFill>
                <a:effectLst/>
                <a:uLnTx/>
                <a:uFillTx/>
                <a:latin typeface="Calibri" panose="020F0502020204030204"/>
                <a:ea typeface="+mn-ea"/>
                <a:cs typeface="+mn-cs"/>
              </a:rPr>
              <a:t>How do you define success?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Calibri" panose="020F0502020204030204"/>
                <a:ea typeface="+mn-ea"/>
                <a:cs typeface="+mn-cs"/>
              </a:rPr>
              <a:t>(4 sentences at least)</a:t>
            </a:r>
          </a:p>
        </p:txBody>
      </p:sp>
      <p:sp>
        <p:nvSpPr>
          <p:cNvPr id="7" name="Rectangle 6"/>
          <p:cNvSpPr/>
          <p:nvPr/>
        </p:nvSpPr>
        <p:spPr>
          <a:xfrm>
            <a:off x="4072232" y="1256101"/>
            <a:ext cx="4123886"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Warm Up #10</a:t>
            </a:r>
          </a:p>
        </p:txBody>
      </p:sp>
    </p:spTree>
    <p:extLst>
      <p:ext uri="{BB962C8B-B14F-4D97-AF65-F5344CB8AC3E}">
        <p14:creationId xmlns:p14="http://schemas.microsoft.com/office/powerpoint/2010/main" val="3905598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336777" y="1940393"/>
            <a:ext cx="749032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Homelessness In America</a:t>
            </a:r>
          </a:p>
        </p:txBody>
      </p:sp>
      <p:sp>
        <p:nvSpPr>
          <p:cNvPr id="3" name="TextBox 2"/>
          <p:cNvSpPr txBox="1"/>
          <p:nvPr/>
        </p:nvSpPr>
        <p:spPr>
          <a:xfrm>
            <a:off x="802863" y="2863723"/>
            <a:ext cx="10156874"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uLnTx/>
                <a:uFillTx/>
                <a:latin typeface="Calibri" panose="020F0502020204030204"/>
                <a:ea typeface="+mn-ea"/>
                <a:cs typeface="+mn-cs"/>
              </a:rPr>
              <a:t>Quick Write #1:</a:t>
            </a:r>
          </a:p>
          <a:p>
            <a:pPr lvl="0"/>
            <a:r>
              <a:rPr lang="en-US" sz="3600" b="1" dirty="0">
                <a:solidFill>
                  <a:srgbClr val="FFFF00"/>
                </a:solidFill>
              </a:rPr>
              <a:t>Watch the video: </a:t>
            </a:r>
            <a:r>
              <a:rPr lang="en-US" sz="3600" b="1" dirty="0">
                <a:solidFill>
                  <a:srgbClr val="FFFF00"/>
                </a:solidFill>
                <a:hlinkClick r:id="rId2"/>
              </a:rPr>
              <a:t>https://</a:t>
            </a:r>
            <a:r>
              <a:rPr lang="en-US" sz="3600" b="1" dirty="0" smtClean="0">
                <a:solidFill>
                  <a:srgbClr val="FFFF00"/>
                </a:solidFill>
                <a:hlinkClick r:id="rId2"/>
              </a:rPr>
              <a:t>www.youtube.com/watch?v=5TelyWI6oko&amp;feature=related</a:t>
            </a:r>
            <a:r>
              <a:rPr lang="en-US" sz="3600" b="1" dirty="0" smtClean="0">
                <a:solidFill>
                  <a:srgbClr val="FFFF00"/>
                </a:solidFill>
              </a:rPr>
              <a:t> </a:t>
            </a:r>
            <a:endParaRPr kumimoji="0" lang="en-US" sz="3600" b="1" i="0" u="none" strike="noStrike" kern="1200" cap="none" spc="0" normalizeH="0" baseline="0" noProof="0" dirty="0" smtClean="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uLnTx/>
                <a:uFillTx/>
                <a:latin typeface="Calibri" panose="020F0502020204030204"/>
                <a:ea typeface="+mn-ea"/>
                <a:cs typeface="+mn-cs"/>
              </a:rPr>
              <a:t>Write a response to the statistic you find most surprising. </a:t>
            </a:r>
          </a:p>
        </p:txBody>
      </p:sp>
    </p:spTree>
    <p:extLst>
      <p:ext uri="{BB962C8B-B14F-4D97-AF65-F5344CB8AC3E}">
        <p14:creationId xmlns:p14="http://schemas.microsoft.com/office/powerpoint/2010/main" val="2903940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4262341" y="1055077"/>
            <a:ext cx="377282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Warm Up #2</a:t>
            </a:r>
          </a:p>
        </p:txBody>
      </p:sp>
      <p:sp>
        <p:nvSpPr>
          <p:cNvPr id="4" name="TextBox 3"/>
          <p:cNvSpPr txBox="1"/>
          <p:nvPr/>
        </p:nvSpPr>
        <p:spPr>
          <a:xfrm>
            <a:off x="1499383" y="1759558"/>
            <a:ext cx="9298744" cy="34163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smtClean="0">
                <a:ln>
                  <a:noFill/>
                </a:ln>
                <a:solidFill>
                  <a:srgbClr val="FFFF00"/>
                </a:solidFill>
                <a:effectLst/>
                <a:uLnTx/>
                <a:uFillTx/>
                <a:latin typeface="Calibri" panose="020F0502020204030204"/>
                <a:ea typeface="+mn-ea"/>
                <a:cs typeface="+mn-cs"/>
              </a:rPr>
              <a:t>Look up the definition for MEMOIR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FFFF00"/>
                </a:solidFill>
                <a:effectLst/>
                <a:uLnTx/>
                <a:uFillTx/>
                <a:latin typeface="Calibri" panose="020F0502020204030204"/>
                <a:ea typeface="+mn-ea"/>
                <a:cs typeface="+mn-cs"/>
              </a:rPr>
              <a:t>	</a:t>
            </a:r>
            <a:r>
              <a:rPr kumimoji="0" lang="en-US" sz="3600" b="1" i="0" u="none" strike="noStrike" kern="1200" cap="none" spc="0" normalizeH="0" baseline="0" noProof="0" dirty="0" smtClean="0">
                <a:ln>
                  <a:noFill/>
                </a:ln>
                <a:solidFill>
                  <a:srgbClr val="FFFF00"/>
                </a:solidFill>
                <a:effectLst/>
                <a:uLnTx/>
                <a:uFillTx/>
                <a:latin typeface="Calibri" panose="020F0502020204030204"/>
                <a:ea typeface="+mn-ea"/>
                <a:cs typeface="+mn-cs"/>
              </a:rPr>
              <a:t>MEMOIR:</a:t>
            </a:r>
            <a:endParaRPr kumimoji="0" lang="en-US" sz="3600" b="0" i="0" u="none" strike="noStrike" kern="1200" cap="none" spc="0" normalizeH="0" baseline="0" noProof="0" dirty="0" smtClean="0">
              <a:ln>
                <a:noFill/>
              </a:ln>
              <a:solidFill>
                <a:srgbClr val="FFFF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3600" b="0" i="0" u="none" strike="noStrike" kern="1200" cap="none" spc="0" normalizeH="0" baseline="0" noProof="0" dirty="0" smtClean="0">
                <a:ln>
                  <a:noFill/>
                </a:ln>
                <a:solidFill>
                  <a:srgbClr val="FFFF00"/>
                </a:solidFill>
                <a:effectLst/>
                <a:uLnTx/>
                <a:uFillTx/>
                <a:latin typeface="Calibri" panose="020F0502020204030204"/>
                <a:ea typeface="+mn-ea"/>
                <a:cs typeface="+mn-cs"/>
              </a:rPr>
              <a:t>How reliable is memory? Do you and your siblings remember events from your childhood the same way? If not, why do you think this is so? (3-5 SENTENCES)</a:t>
            </a:r>
          </a:p>
        </p:txBody>
      </p:sp>
    </p:spTree>
    <p:extLst>
      <p:ext uri="{BB962C8B-B14F-4D97-AF65-F5344CB8AC3E}">
        <p14:creationId xmlns:p14="http://schemas.microsoft.com/office/powerpoint/2010/main" val="2607483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60008" y="2503539"/>
            <a:ext cx="10524069" cy="1414609"/>
          </a:xfrm>
          <a:prstGeom prst="rect">
            <a:avLst/>
          </a:prstGeom>
        </p:spPr>
      </p:pic>
      <p:sp>
        <p:nvSpPr>
          <p:cNvPr id="6" name="Rectangle 5"/>
          <p:cNvSpPr/>
          <p:nvPr/>
        </p:nvSpPr>
        <p:spPr>
          <a:xfrm>
            <a:off x="1225038" y="1590241"/>
            <a:ext cx="3720955"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smtClean="0">
                <a:ln w="0"/>
                <a:solidFill>
                  <a:srgbClr val="5B9BD5"/>
                </a:solidFill>
                <a:effectLst>
                  <a:outerShdw blurRad="38100" dist="25400" dir="5400000" algn="ctr" rotWithShape="0">
                    <a:srgbClr val="6E747A">
                      <a:alpha val="43000"/>
                    </a:srgbClr>
                  </a:outerShdw>
                </a:effectLst>
                <a:uLnTx/>
                <a:uFillTx/>
                <a:latin typeface="Calibri" panose="020F0502020204030204"/>
                <a:ea typeface="+mn-ea"/>
                <a:cs typeface="+mn-cs"/>
              </a:rPr>
              <a:t>Warm Up #3</a:t>
            </a:r>
            <a:endParaRPr kumimoji="0" lang="en-US" sz="5400" b="0"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7" name="TextBox 6"/>
          <p:cNvSpPr txBox="1"/>
          <p:nvPr/>
        </p:nvSpPr>
        <p:spPr>
          <a:xfrm>
            <a:off x="7047914" y="3394928"/>
            <a:ext cx="36013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(3-5 SENTENCES)</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0992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5989" y="-600442"/>
            <a:ext cx="4972295" cy="7458442"/>
          </a:xfrm>
          <a:prstGeom prst="rect">
            <a:avLst/>
          </a:prstGeom>
        </p:spPr>
      </p:pic>
      <p:pic>
        <p:nvPicPr>
          <p:cNvPr id="2" name="Picture 1"/>
          <p:cNvPicPr>
            <a:picLocks noChangeAspect="1"/>
          </p:cNvPicPr>
          <p:nvPr/>
        </p:nvPicPr>
        <p:blipFill>
          <a:blip r:embed="rId3"/>
          <a:stretch>
            <a:fillRect/>
          </a:stretch>
        </p:blipFill>
        <p:spPr>
          <a:xfrm>
            <a:off x="4173591" y="984737"/>
            <a:ext cx="8018409" cy="3826414"/>
          </a:xfrm>
          <a:prstGeom prst="rect">
            <a:avLst/>
          </a:prstGeom>
        </p:spPr>
      </p:pic>
      <p:sp>
        <p:nvSpPr>
          <p:cNvPr id="4" name="TextBox 3"/>
          <p:cNvSpPr txBox="1"/>
          <p:nvPr/>
        </p:nvSpPr>
        <p:spPr>
          <a:xfrm>
            <a:off x="4586306" y="4951828"/>
            <a:ext cx="749784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smtClean="0">
                <a:ln>
                  <a:noFill/>
                </a:ln>
                <a:solidFill>
                  <a:srgbClr val="FFFF00"/>
                </a:solidFill>
                <a:effectLst/>
                <a:uLnTx/>
                <a:uFillTx/>
                <a:latin typeface="Calibri" panose="020F0502020204030204"/>
                <a:ea typeface="+mn-ea"/>
                <a:cs typeface="+mn-cs"/>
              </a:rPr>
              <a:t>Warm Up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FFFF00"/>
                </a:solidFill>
                <a:effectLst/>
                <a:uLnTx/>
                <a:uFillTx/>
                <a:latin typeface="Calibri" panose="020F0502020204030204"/>
                <a:ea typeface="+mn-ea"/>
                <a:cs typeface="+mn-cs"/>
              </a:rPr>
              <a:t>What does the Joshua Tree symbolize? Identify what it symbolizes and </a:t>
            </a:r>
            <a:r>
              <a:rPr kumimoji="0" lang="en-US" sz="2400" b="0" i="1" u="none" strike="noStrike" kern="1200" cap="none" spc="0" normalizeH="0" baseline="0" noProof="0" dirty="0" smtClean="0">
                <a:ln>
                  <a:noFill/>
                </a:ln>
                <a:solidFill>
                  <a:srgbClr val="FFFF00"/>
                </a:solidFill>
                <a:effectLst/>
                <a:uLnTx/>
                <a:uFillTx/>
                <a:latin typeface="Calibri" panose="020F0502020204030204"/>
                <a:ea typeface="+mn-ea"/>
                <a:cs typeface="+mn-cs"/>
              </a:rPr>
              <a:t>explain</a:t>
            </a:r>
            <a:r>
              <a:rPr kumimoji="0" lang="en-US" sz="2400" b="0" i="0" u="none" strike="noStrike" kern="1200" cap="none" spc="0" normalizeH="0" baseline="0" noProof="0" dirty="0" smtClean="0">
                <a:ln>
                  <a:noFill/>
                </a:ln>
                <a:solidFill>
                  <a:srgbClr val="FFFF00"/>
                </a:solidFill>
                <a:effectLst/>
                <a:uLnTx/>
                <a:uFillTx/>
                <a:latin typeface="Calibri" panose="020F0502020204030204"/>
                <a:ea typeface="+mn-ea"/>
                <a:cs typeface="+mn-cs"/>
              </a:rPr>
              <a:t> in 2-3 sentences. </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387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 name="Rectangle 8"/>
          <p:cNvSpPr/>
          <p:nvPr/>
        </p:nvSpPr>
        <p:spPr>
          <a:xfrm>
            <a:off x="6555544" y="1946366"/>
            <a:ext cx="5205046" cy="4482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7" name="Rectangle 6"/>
          <p:cNvSpPr/>
          <p:nvPr/>
        </p:nvSpPr>
        <p:spPr>
          <a:xfrm>
            <a:off x="900333" y="1946366"/>
            <a:ext cx="5205046" cy="4482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5" name="Rectangle 4"/>
          <p:cNvSpPr/>
          <p:nvPr/>
        </p:nvSpPr>
        <p:spPr>
          <a:xfrm>
            <a:off x="4474192" y="1023036"/>
            <a:ext cx="377282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Warm Up #5</a:t>
            </a:r>
          </a:p>
        </p:txBody>
      </p:sp>
      <p:sp>
        <p:nvSpPr>
          <p:cNvPr id="6" name="TextBox 5"/>
          <p:cNvSpPr txBox="1"/>
          <p:nvPr/>
        </p:nvSpPr>
        <p:spPr>
          <a:xfrm>
            <a:off x="1547446" y="2246753"/>
            <a:ext cx="3910819"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First, characterize Billy </a:t>
            </a:r>
            <a:r>
              <a:rPr kumimoji="0" lang="en-US" sz="2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Deel</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Describe </a:t>
            </a:r>
            <a:r>
              <a:rPr kumimoji="0" lang="en-US" sz="2800" b="0" i="0" u="sng" strike="noStrike" kern="1200" cap="none" spc="0" normalizeH="0" baseline="0" noProof="0" dirty="0" smtClean="0">
                <a:ln>
                  <a:noFill/>
                </a:ln>
                <a:solidFill>
                  <a:prstClr val="black"/>
                </a:solidFill>
                <a:effectLst/>
                <a:uLnTx/>
                <a:uFillTx/>
                <a:latin typeface="Calibri" panose="020F0502020204030204"/>
                <a:ea typeface="+mn-ea"/>
                <a:cs typeface="+mn-cs"/>
              </a:rPr>
              <a:t>his looks, background, and personality. </a:t>
            </a:r>
          </a:p>
        </p:txBody>
      </p:sp>
      <p:sp>
        <p:nvSpPr>
          <p:cNvPr id="8" name="TextBox 7"/>
          <p:cNvSpPr txBox="1"/>
          <p:nvPr/>
        </p:nvSpPr>
        <p:spPr>
          <a:xfrm>
            <a:off x="6752492" y="2246753"/>
            <a:ext cx="3910819"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Second, summarize a story about Billy </a:t>
            </a:r>
            <a:r>
              <a:rPr kumimoji="0" lang="en-US" sz="3200" b="0" i="0" u="none" strike="noStrike" kern="1200" cap="none" spc="0" normalizeH="0" baseline="0" noProof="0" dirty="0" err="1" smtClean="0">
                <a:ln>
                  <a:noFill/>
                </a:ln>
                <a:solidFill>
                  <a:prstClr val="black"/>
                </a:solidFill>
                <a:effectLst/>
                <a:uLnTx/>
                <a:uFillTx/>
                <a:latin typeface="Calibri" panose="020F0502020204030204"/>
                <a:ea typeface="+mn-ea"/>
                <a:cs typeface="+mn-cs"/>
              </a:rPr>
              <a:t>Deel</a:t>
            </a: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least three sentences)</a:t>
            </a:r>
            <a:endParaRPr kumimoji="0" lang="en-US" sz="3200" b="0" i="0" u="sng"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4031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53961" y="923330"/>
            <a:ext cx="8146948" cy="4208033"/>
          </a:xfrm>
          <a:prstGeom prst="rect">
            <a:avLst/>
          </a:prstGeom>
        </p:spPr>
      </p:pic>
      <p:sp>
        <p:nvSpPr>
          <p:cNvPr id="12" name="Rectangle 11"/>
          <p:cNvSpPr/>
          <p:nvPr/>
        </p:nvSpPr>
        <p:spPr>
          <a:xfrm>
            <a:off x="4133847" y="0"/>
            <a:ext cx="377282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Warm Up #6</a:t>
            </a:r>
          </a:p>
        </p:txBody>
      </p:sp>
      <p:sp>
        <p:nvSpPr>
          <p:cNvPr id="13" name="Rectangle 12"/>
          <p:cNvSpPr/>
          <p:nvPr/>
        </p:nvSpPr>
        <p:spPr>
          <a:xfrm>
            <a:off x="294968" y="4837470"/>
            <a:ext cx="7905135" cy="29496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8500909" y="4571999"/>
            <a:ext cx="3691091"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00"/>
                </a:solidFill>
                <a:effectLst/>
                <a:uLnTx/>
                <a:uFillTx/>
                <a:latin typeface="Calibri" panose="020F0502020204030204"/>
                <a:ea typeface="+mn-ea"/>
                <a:cs typeface="+mn-cs"/>
              </a:rPr>
              <a:t>Explain what Rose Mary means by this metaphor. By using this metaphor, Jeanette’s mom is making a comparison between them and another individual. Who are they being like for bearing Rex Walls? (At least 3 sentences!)</a:t>
            </a:r>
          </a:p>
        </p:txBody>
      </p:sp>
      <p:sp>
        <p:nvSpPr>
          <p:cNvPr id="15" name="Curved Down Arrow 14"/>
          <p:cNvSpPr/>
          <p:nvPr/>
        </p:nvSpPr>
        <p:spPr>
          <a:xfrm rot="11163983">
            <a:off x="7120214" y="5381183"/>
            <a:ext cx="1362690" cy="412954"/>
          </a:xfrm>
          <a:prstGeom prst="curved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823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4297" y="710995"/>
            <a:ext cx="6147005" cy="6147005"/>
          </a:xfrm>
          <a:prstGeom prst="rect">
            <a:avLst/>
          </a:prstGeom>
        </p:spPr>
      </p:pic>
      <p:sp>
        <p:nvSpPr>
          <p:cNvPr id="7" name="Rectangle 6"/>
          <p:cNvSpPr/>
          <p:nvPr/>
        </p:nvSpPr>
        <p:spPr>
          <a:xfrm>
            <a:off x="6371302" y="1432182"/>
            <a:ext cx="5820698" cy="4533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8" name="Rectangle 7"/>
          <p:cNvSpPr/>
          <p:nvPr/>
        </p:nvSpPr>
        <p:spPr>
          <a:xfrm>
            <a:off x="6371302" y="2476534"/>
            <a:ext cx="6096000" cy="206210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effectLst/>
                <a:uLnTx/>
                <a:uFillTx/>
                <a:latin typeface="TimesNewRomanPSMT"/>
                <a:ea typeface="+mn-ea"/>
                <a:cs typeface="+mn-cs"/>
              </a:rPr>
              <a:t>Will you raise your children the same way your parents raised you? Explain.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effectLst/>
                <a:uLnTx/>
                <a:uFillTx/>
                <a:latin typeface="TimesNewRomanPSMT"/>
                <a:ea typeface="+mn-ea"/>
                <a:cs typeface="+mn-cs"/>
              </a:rPr>
              <a:t>At least a paragraph. </a:t>
            </a:r>
            <a:endParaRPr kumimoji="0" lang="en-US" sz="3200" b="1" i="0" u="none" strike="noStrike" kern="1200" cap="none" spc="0" normalizeH="0" baseline="0" noProof="0" dirty="0" smtClean="0">
              <a:ln>
                <a:noFill/>
              </a:ln>
              <a:effectLst/>
              <a:uLnTx/>
              <a:uFillTx/>
              <a:latin typeface="Calibri" panose="020F0502020204030204"/>
              <a:ea typeface="+mn-ea"/>
              <a:cs typeface="+mn-cs"/>
            </a:endParaRPr>
          </a:p>
        </p:txBody>
      </p:sp>
      <p:sp>
        <p:nvSpPr>
          <p:cNvPr id="9" name="Rectangle 8"/>
          <p:cNvSpPr/>
          <p:nvPr/>
        </p:nvSpPr>
        <p:spPr>
          <a:xfrm>
            <a:off x="7395237" y="1432182"/>
            <a:ext cx="377282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Warm Up #7</a:t>
            </a:r>
          </a:p>
        </p:txBody>
      </p:sp>
    </p:spTree>
    <p:extLst>
      <p:ext uri="{BB962C8B-B14F-4D97-AF65-F5344CB8AC3E}">
        <p14:creationId xmlns:p14="http://schemas.microsoft.com/office/powerpoint/2010/main" val="1369917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7833" y="2163078"/>
            <a:ext cx="11412429" cy="304698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prstClr val="black"/>
                </a:solidFill>
                <a:effectLst/>
                <a:uLnTx/>
                <a:uFillTx/>
                <a:latin typeface="Calibri" panose="020F0502020204030204"/>
                <a:ea typeface="+mn-ea"/>
                <a:cs typeface="+mn-cs"/>
              </a:rPr>
              <a:t>Do you think that difficult family circumstances bring siblings closer together or push them apart? Explain.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prstClr val="black"/>
                </a:solidFill>
                <a:effectLst/>
                <a:uLnTx/>
                <a:uFillTx/>
                <a:latin typeface="Calibri" panose="020F0502020204030204"/>
                <a:ea typeface="+mn-ea"/>
                <a:cs typeface="+mn-cs"/>
              </a:rPr>
              <a:t>(5 sentence paragraph is a minimum)</a:t>
            </a:r>
          </a:p>
        </p:txBody>
      </p:sp>
      <p:sp>
        <p:nvSpPr>
          <p:cNvPr id="7" name="Rectangle 6"/>
          <p:cNvSpPr/>
          <p:nvPr/>
        </p:nvSpPr>
        <p:spPr>
          <a:xfrm>
            <a:off x="4307633" y="1239748"/>
            <a:ext cx="377282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Warm Up #8</a:t>
            </a:r>
          </a:p>
        </p:txBody>
      </p:sp>
    </p:spTree>
    <p:extLst>
      <p:ext uri="{BB962C8B-B14F-4D97-AF65-F5344CB8AC3E}">
        <p14:creationId xmlns:p14="http://schemas.microsoft.com/office/powerpoint/2010/main" val="268502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2077</TotalTime>
  <Words>380</Words>
  <Application>Microsoft Office PowerPoint</Application>
  <PresentationFormat>Widescreen</PresentationFormat>
  <Paragraphs>35</Paragraphs>
  <Slides>11</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11</vt:i4>
      </vt:variant>
    </vt:vector>
  </HeadingPairs>
  <TitlesOfParts>
    <vt:vector size="19" baseType="lpstr">
      <vt:lpstr>Arial</vt:lpstr>
      <vt:lpstr>Calibri</vt:lpstr>
      <vt:lpstr>Calibri Light</vt:lpstr>
      <vt:lpstr>TimesNewRomanPSMT</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EMS-ISD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Gerhard</dc:creator>
  <cp:lastModifiedBy>Michael Gerhard</cp:lastModifiedBy>
  <cp:revision>11</cp:revision>
  <dcterms:created xsi:type="dcterms:W3CDTF">2017-04-17T15:36:57Z</dcterms:created>
  <dcterms:modified xsi:type="dcterms:W3CDTF">2017-05-11T13:42:01Z</dcterms:modified>
</cp:coreProperties>
</file>