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0" r:id="rId4"/>
    <p:sldMasterId id="2147483708" r:id="rId5"/>
    <p:sldMasterId id="2147483726" r:id="rId6"/>
    <p:sldMasterId id="2147483741" r:id="rId7"/>
  </p:sldMasterIdLst>
  <p:sldIdLst>
    <p:sldId id="256" r:id="rId8"/>
    <p:sldId id="257" r:id="rId9"/>
    <p:sldId id="258" r:id="rId10"/>
    <p:sldId id="259" r:id="rId11"/>
    <p:sldId id="260" r:id="rId12"/>
    <p:sldId id="261" r:id="rId13"/>
    <p:sldId id="262" r:id="rId14"/>
    <p:sldId id="263" r:id="rId15"/>
    <p:sldId id="265" r:id="rId16"/>
    <p:sldId id="264" r:id="rId17"/>
    <p:sldId id="266" r:id="rId18"/>
    <p:sldId id="267" r:id="rId19"/>
    <p:sldId id="268" r:id="rId20"/>
    <p:sldId id="269" r:id="rId21"/>
    <p:sldId id="270" r:id="rId22"/>
    <p:sldId id="271" r:id="rId23"/>
    <p:sldId id="2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2" d="100"/>
          <a:sy n="52" d="100"/>
        </p:scale>
        <p:origin x="11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2C7B38-5F92-4259-A042-6798D83BF8A2}"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491F3-896F-43E6-87C5-0FF0D2C8F6D3}" type="slidenum">
              <a:rPr lang="en-US" smtClean="0"/>
              <a:t>‹#›</a:t>
            </a:fld>
            <a:endParaRPr lang="en-US"/>
          </a:p>
        </p:txBody>
      </p:sp>
    </p:spTree>
    <p:extLst>
      <p:ext uri="{BB962C8B-B14F-4D97-AF65-F5344CB8AC3E}">
        <p14:creationId xmlns:p14="http://schemas.microsoft.com/office/powerpoint/2010/main" val="3297872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2C7B38-5F92-4259-A042-6798D83BF8A2}"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491F3-896F-43E6-87C5-0FF0D2C8F6D3}" type="slidenum">
              <a:rPr lang="en-US" smtClean="0"/>
              <a:t>‹#›</a:t>
            </a:fld>
            <a:endParaRPr lang="en-US"/>
          </a:p>
        </p:txBody>
      </p:sp>
    </p:spTree>
    <p:extLst>
      <p:ext uri="{BB962C8B-B14F-4D97-AF65-F5344CB8AC3E}">
        <p14:creationId xmlns:p14="http://schemas.microsoft.com/office/powerpoint/2010/main" val="2543190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2C7B38-5F92-4259-A042-6798D83BF8A2}"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491F3-896F-43E6-87C5-0FF0D2C8F6D3}" type="slidenum">
              <a:rPr lang="en-US" smtClean="0"/>
              <a:t>‹#›</a:t>
            </a:fld>
            <a:endParaRPr lang="en-US"/>
          </a:p>
        </p:txBody>
      </p:sp>
    </p:spTree>
    <p:extLst>
      <p:ext uri="{BB962C8B-B14F-4D97-AF65-F5344CB8AC3E}">
        <p14:creationId xmlns:p14="http://schemas.microsoft.com/office/powerpoint/2010/main" val="363795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E60E00-CD37-4F3F-A093-F7381C0B8AEC}"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4900CC-70AB-4BB8-B91D-663B0FC713B7}" type="slidenum">
              <a:rPr lang="en-US" smtClean="0"/>
              <a:t>‹#›</a:t>
            </a:fld>
            <a:endParaRPr lang="en-US"/>
          </a:p>
        </p:txBody>
      </p:sp>
    </p:spTree>
    <p:extLst>
      <p:ext uri="{BB962C8B-B14F-4D97-AF65-F5344CB8AC3E}">
        <p14:creationId xmlns:p14="http://schemas.microsoft.com/office/powerpoint/2010/main" val="3823552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E60E00-CD37-4F3F-A093-F7381C0B8AEC}"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4900CC-70AB-4BB8-B91D-663B0FC713B7}" type="slidenum">
              <a:rPr lang="en-US" smtClean="0"/>
              <a:t>‹#›</a:t>
            </a:fld>
            <a:endParaRPr lang="en-US"/>
          </a:p>
        </p:txBody>
      </p:sp>
    </p:spTree>
    <p:extLst>
      <p:ext uri="{BB962C8B-B14F-4D97-AF65-F5344CB8AC3E}">
        <p14:creationId xmlns:p14="http://schemas.microsoft.com/office/powerpoint/2010/main" val="1832313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E60E00-CD37-4F3F-A093-F7381C0B8AEC}"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4900CC-70AB-4BB8-B91D-663B0FC713B7}" type="slidenum">
              <a:rPr lang="en-US" smtClean="0"/>
              <a:t>‹#›</a:t>
            </a:fld>
            <a:endParaRPr lang="en-US"/>
          </a:p>
        </p:txBody>
      </p:sp>
    </p:spTree>
    <p:extLst>
      <p:ext uri="{BB962C8B-B14F-4D97-AF65-F5344CB8AC3E}">
        <p14:creationId xmlns:p14="http://schemas.microsoft.com/office/powerpoint/2010/main" val="1423308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E60E00-CD37-4F3F-A093-F7381C0B8AEC}"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4900CC-70AB-4BB8-B91D-663B0FC713B7}" type="slidenum">
              <a:rPr lang="en-US" smtClean="0"/>
              <a:t>‹#›</a:t>
            </a:fld>
            <a:endParaRPr lang="en-US"/>
          </a:p>
        </p:txBody>
      </p:sp>
    </p:spTree>
    <p:extLst>
      <p:ext uri="{BB962C8B-B14F-4D97-AF65-F5344CB8AC3E}">
        <p14:creationId xmlns:p14="http://schemas.microsoft.com/office/powerpoint/2010/main" val="558069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E60E00-CD37-4F3F-A093-F7381C0B8AEC}" type="datetimeFigureOut">
              <a:rPr lang="en-US" smtClean="0"/>
              <a:t>4/3/2017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4900CC-70AB-4BB8-B91D-663B0FC713B7}" type="slidenum">
              <a:rPr lang="en-US" smtClean="0"/>
              <a:t>‹#›</a:t>
            </a:fld>
            <a:endParaRPr lang="en-US"/>
          </a:p>
        </p:txBody>
      </p:sp>
    </p:spTree>
    <p:extLst>
      <p:ext uri="{BB962C8B-B14F-4D97-AF65-F5344CB8AC3E}">
        <p14:creationId xmlns:p14="http://schemas.microsoft.com/office/powerpoint/2010/main" val="1525424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E60E00-CD37-4F3F-A093-F7381C0B8AEC}" type="datetimeFigureOut">
              <a:rPr lang="en-US" smtClean="0"/>
              <a:t>4/3/2017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4900CC-70AB-4BB8-B91D-663B0FC713B7}" type="slidenum">
              <a:rPr lang="en-US" smtClean="0"/>
              <a:t>‹#›</a:t>
            </a:fld>
            <a:endParaRPr lang="en-US"/>
          </a:p>
        </p:txBody>
      </p:sp>
    </p:spTree>
    <p:extLst>
      <p:ext uri="{BB962C8B-B14F-4D97-AF65-F5344CB8AC3E}">
        <p14:creationId xmlns:p14="http://schemas.microsoft.com/office/powerpoint/2010/main" val="2241688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60E00-CD37-4F3F-A093-F7381C0B8AEC}" type="datetimeFigureOut">
              <a:rPr lang="en-US" smtClean="0"/>
              <a:t>4/3/2017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4900CC-70AB-4BB8-B91D-663B0FC713B7}" type="slidenum">
              <a:rPr lang="en-US" smtClean="0"/>
              <a:t>‹#›</a:t>
            </a:fld>
            <a:endParaRPr lang="en-US"/>
          </a:p>
        </p:txBody>
      </p:sp>
    </p:spTree>
    <p:extLst>
      <p:ext uri="{BB962C8B-B14F-4D97-AF65-F5344CB8AC3E}">
        <p14:creationId xmlns:p14="http://schemas.microsoft.com/office/powerpoint/2010/main" val="1019370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E60E00-CD37-4F3F-A093-F7381C0B8AEC}"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4900CC-70AB-4BB8-B91D-663B0FC713B7}" type="slidenum">
              <a:rPr lang="en-US" smtClean="0"/>
              <a:t>‹#›</a:t>
            </a:fld>
            <a:endParaRPr lang="en-US"/>
          </a:p>
        </p:txBody>
      </p:sp>
    </p:spTree>
    <p:extLst>
      <p:ext uri="{BB962C8B-B14F-4D97-AF65-F5344CB8AC3E}">
        <p14:creationId xmlns:p14="http://schemas.microsoft.com/office/powerpoint/2010/main" val="4231849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2C7B38-5F92-4259-A042-6798D83BF8A2}"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491F3-896F-43E6-87C5-0FF0D2C8F6D3}" type="slidenum">
              <a:rPr lang="en-US" smtClean="0"/>
              <a:t>‹#›</a:t>
            </a:fld>
            <a:endParaRPr lang="en-US"/>
          </a:p>
        </p:txBody>
      </p:sp>
    </p:spTree>
    <p:extLst>
      <p:ext uri="{BB962C8B-B14F-4D97-AF65-F5344CB8AC3E}">
        <p14:creationId xmlns:p14="http://schemas.microsoft.com/office/powerpoint/2010/main" val="754271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E60E00-CD37-4F3F-A093-F7381C0B8AEC}"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4900CC-70AB-4BB8-B91D-663B0FC713B7}" type="slidenum">
              <a:rPr lang="en-US" smtClean="0"/>
              <a:t>‹#›</a:t>
            </a:fld>
            <a:endParaRPr lang="en-US"/>
          </a:p>
        </p:txBody>
      </p:sp>
    </p:spTree>
    <p:extLst>
      <p:ext uri="{BB962C8B-B14F-4D97-AF65-F5344CB8AC3E}">
        <p14:creationId xmlns:p14="http://schemas.microsoft.com/office/powerpoint/2010/main" val="396558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E60E00-CD37-4F3F-A093-F7381C0B8AEC}"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4900CC-70AB-4BB8-B91D-663B0FC713B7}" type="slidenum">
              <a:rPr lang="en-US" smtClean="0"/>
              <a:t>‹#›</a:t>
            </a:fld>
            <a:endParaRPr lang="en-US"/>
          </a:p>
        </p:txBody>
      </p:sp>
    </p:spTree>
    <p:extLst>
      <p:ext uri="{BB962C8B-B14F-4D97-AF65-F5344CB8AC3E}">
        <p14:creationId xmlns:p14="http://schemas.microsoft.com/office/powerpoint/2010/main" val="141412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E60E00-CD37-4F3F-A093-F7381C0B8AEC}"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4900CC-70AB-4BB8-B91D-663B0FC713B7}" type="slidenum">
              <a:rPr lang="en-US" smtClean="0"/>
              <a:t>‹#›</a:t>
            </a:fld>
            <a:endParaRPr lang="en-US"/>
          </a:p>
        </p:txBody>
      </p:sp>
    </p:spTree>
    <p:extLst>
      <p:ext uri="{BB962C8B-B14F-4D97-AF65-F5344CB8AC3E}">
        <p14:creationId xmlns:p14="http://schemas.microsoft.com/office/powerpoint/2010/main" val="17162726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69767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855453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80344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294708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50353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373548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21464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2C7B38-5F92-4259-A042-6798D83BF8A2}"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491F3-896F-43E6-87C5-0FF0D2C8F6D3}" type="slidenum">
              <a:rPr lang="en-US" smtClean="0"/>
              <a:t>‹#›</a:t>
            </a:fld>
            <a:endParaRPr lang="en-US"/>
          </a:p>
        </p:txBody>
      </p:sp>
    </p:spTree>
    <p:extLst>
      <p:ext uri="{BB962C8B-B14F-4D97-AF65-F5344CB8AC3E}">
        <p14:creationId xmlns:p14="http://schemas.microsoft.com/office/powerpoint/2010/main" val="19400845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420383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279357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716727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445039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70130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276253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944220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891888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212204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09816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2C7B38-5F92-4259-A042-6798D83BF8A2}"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491F3-896F-43E6-87C5-0FF0D2C8F6D3}" type="slidenum">
              <a:rPr lang="en-US" smtClean="0"/>
              <a:t>‹#›</a:t>
            </a:fld>
            <a:endParaRPr lang="en-US"/>
          </a:p>
        </p:txBody>
      </p:sp>
    </p:spTree>
    <p:extLst>
      <p:ext uri="{BB962C8B-B14F-4D97-AF65-F5344CB8AC3E}">
        <p14:creationId xmlns:p14="http://schemas.microsoft.com/office/powerpoint/2010/main" val="8877749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06492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676504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999856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529126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366159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764124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826402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523194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579775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98817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2C7B38-5F92-4259-A042-6798D83BF8A2}" type="datetimeFigureOut">
              <a:rPr lang="en-US" smtClean="0"/>
              <a:t>4/3/2017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A491F3-896F-43E6-87C5-0FF0D2C8F6D3}" type="slidenum">
              <a:rPr lang="en-US" smtClean="0"/>
              <a:t>‹#›</a:t>
            </a:fld>
            <a:endParaRPr lang="en-US"/>
          </a:p>
        </p:txBody>
      </p:sp>
    </p:spTree>
    <p:extLst>
      <p:ext uri="{BB962C8B-B14F-4D97-AF65-F5344CB8AC3E}">
        <p14:creationId xmlns:p14="http://schemas.microsoft.com/office/powerpoint/2010/main" val="37062452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55768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68061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33477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4/3/2017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11136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4/3/2017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66216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599581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828980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4/3/2017</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18196143"/>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891172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3501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2C7B38-5F92-4259-A042-6798D83BF8A2}" type="datetimeFigureOut">
              <a:rPr lang="en-US" smtClean="0"/>
              <a:t>4/3/2017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A491F3-896F-43E6-87C5-0FF0D2C8F6D3}" type="slidenum">
              <a:rPr lang="en-US" smtClean="0"/>
              <a:t>‹#›</a:t>
            </a:fld>
            <a:endParaRPr lang="en-US"/>
          </a:p>
        </p:txBody>
      </p:sp>
    </p:spTree>
    <p:extLst>
      <p:ext uri="{BB962C8B-B14F-4D97-AF65-F5344CB8AC3E}">
        <p14:creationId xmlns:p14="http://schemas.microsoft.com/office/powerpoint/2010/main" val="39008860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338251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515647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336979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571419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80747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754234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195132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402384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984493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72885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2C7B38-5F92-4259-A042-6798D83BF8A2}" type="datetimeFigureOut">
              <a:rPr lang="en-US" smtClean="0"/>
              <a:t>4/3/2017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A491F3-896F-43E6-87C5-0FF0D2C8F6D3}" type="slidenum">
              <a:rPr lang="en-US" smtClean="0"/>
              <a:t>‹#›</a:t>
            </a:fld>
            <a:endParaRPr lang="en-US"/>
          </a:p>
        </p:txBody>
      </p:sp>
    </p:spTree>
    <p:extLst>
      <p:ext uri="{BB962C8B-B14F-4D97-AF65-F5344CB8AC3E}">
        <p14:creationId xmlns:p14="http://schemas.microsoft.com/office/powerpoint/2010/main" val="12825315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075044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539509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5151998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344020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2513012" y="1371600"/>
            <a:ext cx="7162800" cy="41148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804160" y="1557867"/>
            <a:ext cx="6583680" cy="2560320"/>
          </a:xfrm>
        </p:spPr>
        <p:txBody>
          <a:bodyPr anchor="b">
            <a:normAutofit/>
          </a:bodyPr>
          <a:lstStyle>
            <a:lvl1pPr algn="ctr">
              <a:lnSpc>
                <a:spcPct val="80000"/>
              </a:lnSpc>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804160" y="4185919"/>
            <a:ext cx="6583680" cy="1097278"/>
          </a:xfrm>
        </p:spPr>
        <p:txBody>
          <a:bodyPr>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22600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BD3024-A370-4736-A073-CFE51D74BDB4}"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176552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54040" y="1016001"/>
            <a:ext cx="5760720" cy="1828800"/>
          </a:xfrm>
        </p:spPr>
        <p:txBody>
          <a:bodyPr anchor="b">
            <a:normAutofit/>
          </a:bodyPr>
          <a:lstStyle>
            <a:lvl1pPr algn="ctr">
              <a:lnSpc>
                <a:spcPct val="80000"/>
              </a:lnSpc>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5654040" y="2980267"/>
            <a:ext cx="576072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17699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secHead" preserve="1">
  <p:cSld name="Summer 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54040" y="1016001"/>
            <a:ext cx="5760720" cy="1828800"/>
          </a:xfrm>
        </p:spPr>
        <p:txBody>
          <a:bodyPr anchor="b">
            <a:normAutofit/>
          </a:bodyPr>
          <a:lstStyle>
            <a:lvl1pPr algn="ctr">
              <a:lnSpc>
                <a:spcPct val="80000"/>
              </a:lnSpc>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5654040" y="2980267"/>
            <a:ext cx="576072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66351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secHead" preserve="1">
  <p:cSld name="Autumn 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54040" y="1016001"/>
            <a:ext cx="5760720" cy="1828800"/>
          </a:xfrm>
        </p:spPr>
        <p:txBody>
          <a:bodyPr anchor="b">
            <a:normAutofit/>
          </a:bodyPr>
          <a:lstStyle>
            <a:lvl1pPr algn="ctr">
              <a:lnSpc>
                <a:spcPct val="80000"/>
              </a:lnSpc>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5654040" y="2980267"/>
            <a:ext cx="576072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241764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secHead" preserve="1">
  <p:cSld name="Winter 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54040" y="1016001"/>
            <a:ext cx="5760720" cy="1828800"/>
          </a:xfrm>
        </p:spPr>
        <p:txBody>
          <a:bodyPr anchor="b">
            <a:normAutofit/>
          </a:bodyPr>
          <a:lstStyle>
            <a:lvl1pPr algn="ctr">
              <a:lnSpc>
                <a:spcPct val="80000"/>
              </a:lnSpc>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5654040" y="2980267"/>
            <a:ext cx="576072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86663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52C7B38-5F92-4259-A042-6798D83BF8A2}"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491F3-896F-43E6-87C5-0FF0D2C8F6D3}" type="slidenum">
              <a:rPr lang="en-US" smtClean="0"/>
              <a:t>‹#›</a:t>
            </a:fld>
            <a:endParaRPr lang="en-US"/>
          </a:p>
        </p:txBody>
      </p:sp>
    </p:spTree>
    <p:extLst>
      <p:ext uri="{BB962C8B-B14F-4D97-AF65-F5344CB8AC3E}">
        <p14:creationId xmlns:p14="http://schemas.microsoft.com/office/powerpoint/2010/main" val="1786789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2057399"/>
            <a:ext cx="4846320" cy="43434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78880" y="2057399"/>
            <a:ext cx="4846320" cy="43434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BD3024-A370-4736-A073-CFE51D74BDB4}"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317033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066800" y="2057399"/>
            <a:ext cx="4846320" cy="868681"/>
          </a:xfrm>
        </p:spPr>
        <p:txBody>
          <a:bodyPr anchor="ctr"/>
          <a:lstStyle>
            <a:lvl1pPr marL="0" indent="0">
              <a:buNone/>
              <a:defRPr sz="2400" b="0" cap="sm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6800" y="2926080"/>
            <a:ext cx="4846320" cy="34747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78880" y="2057399"/>
            <a:ext cx="4846320" cy="868681"/>
          </a:xfrm>
        </p:spPr>
        <p:txBody>
          <a:bodyPr anchor="ctr"/>
          <a:lstStyle>
            <a:lvl1pPr marL="0" indent="0">
              <a:buNone/>
              <a:defRPr sz="2400" b="0" cap="sm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78880" y="2926080"/>
            <a:ext cx="4846320" cy="34747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BD3024-A370-4736-A073-CFE51D74BDB4}" type="datetimeFigureOut">
              <a:rPr lang="en-US" smtClean="0"/>
              <a:t>4/3/2017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123399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BD3024-A370-4736-A073-CFE51D74BDB4}" type="datetimeFigureOut">
              <a:rPr lang="en-US" smtClean="0"/>
              <a:t>4/3/2017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146675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BD3024-A370-4736-A073-CFE51D74BDB4}" type="datetimeFigureOut">
              <a:rPr lang="en-US" smtClean="0"/>
              <a:t>4/3/2017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396642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11067" y="1143000"/>
            <a:ext cx="3471334" cy="2285999"/>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609599" y="982132"/>
            <a:ext cx="6995160" cy="507492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11067" y="3513665"/>
            <a:ext cx="3471333" cy="210312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BD3024-A370-4736-A073-CFE51D74BDB4}"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282522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11067" y="1143000"/>
            <a:ext cx="3471334" cy="2285999"/>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111067" y="3513665"/>
            <a:ext cx="3471333" cy="210312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Rectangle 7"/>
          <p:cNvSpPr/>
          <p:nvPr/>
        </p:nvSpPr>
        <p:spPr bwMode="ltGray">
          <a:xfrm>
            <a:off x="694265" y="1051560"/>
            <a:ext cx="6858000" cy="4937760"/>
          </a:xfrm>
          <a:prstGeom prst="rect">
            <a:avLst/>
          </a:prstGeom>
          <a:solidFill>
            <a:schemeClr val="bg1"/>
          </a:soli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772051" y="1143000"/>
            <a:ext cx="6686024" cy="4754880"/>
          </a:xfrm>
          <a:solidFill>
            <a:schemeClr val="bg2">
              <a:lumMod val="40000"/>
              <a:lumOff val="60000"/>
            </a:schemeClr>
          </a:solidFill>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9" name="Date Placeholder 8"/>
          <p:cNvSpPr>
            <a:spLocks noGrp="1"/>
          </p:cNvSpPr>
          <p:nvPr>
            <p:ph type="dt" sz="half" idx="10"/>
          </p:nvPr>
        </p:nvSpPr>
        <p:spPr/>
        <p:txBody>
          <a:bodyPr/>
          <a:lstStyle/>
          <a:p>
            <a:fld id="{B1BD3024-A370-4736-A073-CFE51D74BDB4}" type="datetimeFigureOut">
              <a:rPr lang="en-US" smtClean="0"/>
              <a:pPr/>
              <a:t>4/3/2017</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5E3DCFCC-8C7B-4574-91B2-C3342261C6C2}" type="slidenum">
              <a:rPr lang="en-US" smtClean="0"/>
              <a:pPr/>
              <a:t>‹#›</a:t>
            </a:fld>
            <a:endParaRPr lang="en-US"/>
          </a:p>
        </p:txBody>
      </p:sp>
    </p:spTree>
    <p:extLst>
      <p:ext uri="{BB962C8B-B14F-4D97-AF65-F5344CB8AC3E}">
        <p14:creationId xmlns:p14="http://schemas.microsoft.com/office/powerpoint/2010/main" val="182930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BD3024-A370-4736-A073-CFE51D74BDB4}"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167648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846666"/>
            <a:ext cx="1828800" cy="55541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798" y="846666"/>
            <a:ext cx="7863840" cy="5554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BD3024-A370-4736-A073-CFE51D74BDB4}"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334445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April 3,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34419970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April 3,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3437063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52C7B38-5F92-4259-A042-6798D83BF8A2}"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491F3-896F-43E6-87C5-0FF0D2C8F6D3}" type="slidenum">
              <a:rPr lang="en-US" smtClean="0"/>
              <a:t>‹#›</a:t>
            </a:fld>
            <a:endParaRPr lang="en-US"/>
          </a:p>
        </p:txBody>
      </p:sp>
    </p:spTree>
    <p:extLst>
      <p:ext uri="{BB962C8B-B14F-4D97-AF65-F5344CB8AC3E}">
        <p14:creationId xmlns:p14="http://schemas.microsoft.com/office/powerpoint/2010/main" val="7602068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April 3,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19489550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April 3,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43737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April 3, 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42495649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April 3, 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22586434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April 3, 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10446074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April 3, 2017</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36803812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April 3,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20483814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April 3,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38497705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April 3,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222921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theme" Target="../theme/theme5.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6" Type="http://schemas.openxmlformats.org/officeDocument/2006/relationships/image" Target="../media/image5.jpeg"/><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theme" Target="../theme/theme6.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7.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2C7B38-5F92-4259-A042-6798D83BF8A2}" type="datetimeFigureOut">
              <a:rPr lang="en-US" smtClean="0"/>
              <a:t>4/3/2017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A491F3-896F-43E6-87C5-0FF0D2C8F6D3}" type="slidenum">
              <a:rPr lang="en-US" smtClean="0"/>
              <a:t>‹#›</a:t>
            </a:fld>
            <a:endParaRPr lang="en-US"/>
          </a:p>
        </p:txBody>
      </p:sp>
    </p:spTree>
    <p:extLst>
      <p:ext uri="{BB962C8B-B14F-4D97-AF65-F5344CB8AC3E}">
        <p14:creationId xmlns:p14="http://schemas.microsoft.com/office/powerpoint/2010/main" val="147991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60E00-CD37-4F3F-A093-F7381C0B8AEC}" type="datetimeFigureOut">
              <a:rPr lang="en-US" smtClean="0"/>
              <a:t>4/3/2017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4900CC-70AB-4BB8-B91D-663B0FC713B7}" type="slidenum">
              <a:rPr lang="en-US" smtClean="0"/>
              <a:t>‹#›</a:t>
            </a:fld>
            <a:endParaRPr lang="en-US"/>
          </a:p>
        </p:txBody>
      </p:sp>
    </p:spTree>
    <p:extLst>
      <p:ext uri="{BB962C8B-B14F-4D97-AF65-F5344CB8AC3E}">
        <p14:creationId xmlns:p14="http://schemas.microsoft.com/office/powerpoint/2010/main" val="3077192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4/3/2017</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79752917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4/3/2017</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86571841"/>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4/3/2017</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38271225"/>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0" y="0"/>
            <a:ext cx="12188952" cy="455411"/>
          </a:xfrm>
          <a:prstGeom prst="rect">
            <a:avLst/>
          </a:prstGeom>
        </p:spPr>
      </p:pic>
      <p:sp>
        <p:nvSpPr>
          <p:cNvPr id="10" name="Rectangle 9"/>
          <p:cNvSpPr/>
          <p:nvPr userDrawn="1"/>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66800" y="562302"/>
            <a:ext cx="10058400" cy="109728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057400"/>
            <a:ext cx="10058400" cy="4343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8382000" y="6519333"/>
            <a:ext cx="1600200" cy="202142"/>
          </a:xfrm>
          <a:prstGeom prst="rect">
            <a:avLst/>
          </a:prstGeom>
        </p:spPr>
        <p:txBody>
          <a:bodyPr vert="horz" lIns="91440" tIns="45720" rIns="91440" bIns="45720" rtlCol="0" anchor="ctr"/>
          <a:lstStyle>
            <a:lvl1pPr algn="r">
              <a:defRPr sz="800">
                <a:solidFill>
                  <a:schemeClr val="tx1"/>
                </a:solidFill>
              </a:defRPr>
            </a:lvl1pPr>
          </a:lstStyle>
          <a:p>
            <a:fld id="{B1BD3024-A370-4736-A073-CFE51D74BDB4}" type="datetimeFigureOut">
              <a:rPr lang="en-US" smtClean="0"/>
              <a:pPr/>
              <a:t>4/3/2017</a:t>
            </a:fld>
            <a:endParaRPr lang="en-US"/>
          </a:p>
        </p:txBody>
      </p:sp>
      <p:sp>
        <p:nvSpPr>
          <p:cNvPr id="5" name="Footer Placeholder 4"/>
          <p:cNvSpPr>
            <a:spLocks noGrp="1"/>
          </p:cNvSpPr>
          <p:nvPr>
            <p:ph type="ftr" sz="quarter" idx="3"/>
          </p:nvPr>
        </p:nvSpPr>
        <p:spPr>
          <a:xfrm>
            <a:off x="1066800" y="6519333"/>
            <a:ext cx="7086600" cy="202142"/>
          </a:xfrm>
          <a:prstGeom prst="rect">
            <a:avLst/>
          </a:prstGeom>
        </p:spPr>
        <p:txBody>
          <a:bodyPr vert="horz" lIns="91440" tIns="45720" rIns="91440" bIns="45720" rtlCol="0" anchor="ctr"/>
          <a:lstStyle>
            <a:lvl1pPr algn="l">
              <a:defRPr sz="800">
                <a:solidFill>
                  <a:schemeClr val="tx1"/>
                </a:solidFill>
              </a:defRPr>
            </a:lvl1pPr>
          </a:lstStyle>
          <a:p>
            <a:endParaRPr lang="en-US"/>
          </a:p>
        </p:txBody>
      </p:sp>
      <p:sp>
        <p:nvSpPr>
          <p:cNvPr id="6" name="Slide Number Placeholder 5"/>
          <p:cNvSpPr>
            <a:spLocks noGrp="1"/>
          </p:cNvSpPr>
          <p:nvPr>
            <p:ph type="sldNum" sz="quarter" idx="4"/>
          </p:nvPr>
        </p:nvSpPr>
        <p:spPr>
          <a:xfrm>
            <a:off x="10210800" y="6519333"/>
            <a:ext cx="914400" cy="202142"/>
          </a:xfrm>
          <a:prstGeom prst="rect">
            <a:avLst/>
          </a:prstGeom>
        </p:spPr>
        <p:txBody>
          <a:bodyPr vert="horz" lIns="91440" tIns="45720" rIns="91440" bIns="45720" rtlCol="0" anchor="ctr"/>
          <a:lstStyle>
            <a:lvl1pPr algn="r">
              <a:defRPr sz="800">
                <a:solidFill>
                  <a:schemeClr val="tx1"/>
                </a:solidFill>
              </a:defRPr>
            </a:lvl1pPr>
          </a:lstStyle>
          <a:p>
            <a:fld id="{5E3DCFCC-8C7B-4574-91B2-C3342261C6C2}" type="slidenum">
              <a:rPr lang="en-US" smtClean="0"/>
              <a:pPr/>
              <a:t>‹#›</a:t>
            </a:fld>
            <a:endParaRPr lang="en-US"/>
          </a:p>
        </p:txBody>
      </p:sp>
    </p:spTree>
    <p:extLst>
      <p:ext uri="{BB962C8B-B14F-4D97-AF65-F5344CB8AC3E}">
        <p14:creationId xmlns:p14="http://schemas.microsoft.com/office/powerpoint/2010/main" val="75677838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cap="sm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bg2"/>
        </a:buClr>
        <a:buSzPct val="90000"/>
        <a:buFont typeface="Wingdings" panose="05000000000000000000" pitchFamily="2" charset="2"/>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bg2"/>
        </a:buClr>
        <a:buSzPct val="90000"/>
        <a:buFont typeface="Wingdings" panose="05000000000000000000" pitchFamily="2" charset="2"/>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800"/>
        </a:spcBef>
        <a:buClr>
          <a:schemeClr val="bg2"/>
        </a:buClr>
        <a:buSzPct val="90000"/>
        <a:buFont typeface="Wingdings" panose="05000000000000000000" pitchFamily="2" charset="2"/>
        <a:buChar char="§"/>
        <a:defRPr sz="1800" kern="1200">
          <a:solidFill>
            <a:schemeClr val="tx1"/>
          </a:solidFill>
          <a:latin typeface="+mn-lt"/>
          <a:ea typeface="+mn-ea"/>
          <a:cs typeface="+mn-cs"/>
        </a:defRPr>
      </a:lvl3pPr>
      <a:lvl4pPr marL="10515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4pPr>
      <a:lvl5pPr marL="132588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5pPr>
      <a:lvl6pPr marL="160020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7pPr>
      <a:lvl8pPr marL="214884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8pPr>
      <a:lvl9pPr marL="24231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April 3, 2017</a:t>
            </a:fld>
            <a:endParaRPr lang="en-US" dirty="0"/>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49232098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74.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emf"/></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9.xml"/></Relationships>
</file>

<file path=ppt/slides/_rels/slide1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345265" y="1330467"/>
            <a:ext cx="3957174" cy="923330"/>
          </a:xfrm>
          <a:prstGeom prst="rect">
            <a:avLst/>
          </a:prstGeom>
          <a:solidFill>
            <a:schemeClr val="accent1">
              <a:lumMod val="50000"/>
            </a:schemeClr>
          </a:solid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Warm Up#1a</a:t>
            </a:r>
            <a:endParaRPr kumimoji="0" lang="en-US" sz="5400"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Calibri" panose="020F0502020204030204"/>
              <a:ea typeface="+mn-ea"/>
              <a:cs typeface="+mn-cs"/>
            </a:endParaRPr>
          </a:p>
        </p:txBody>
      </p:sp>
      <p:pic>
        <p:nvPicPr>
          <p:cNvPr id="10" name="Picture 9"/>
          <p:cNvPicPr>
            <a:picLocks noChangeAspect="1"/>
          </p:cNvPicPr>
          <p:nvPr/>
        </p:nvPicPr>
        <p:blipFill>
          <a:blip r:embed="rId2"/>
          <a:stretch>
            <a:fillRect/>
          </a:stretch>
        </p:blipFill>
        <p:spPr>
          <a:xfrm>
            <a:off x="373924" y="2955164"/>
            <a:ext cx="4991100" cy="3276600"/>
          </a:xfrm>
          <a:prstGeom prst="rect">
            <a:avLst/>
          </a:prstGeom>
        </p:spPr>
      </p:pic>
      <p:pic>
        <p:nvPicPr>
          <p:cNvPr id="11" name="Picture 10"/>
          <p:cNvPicPr>
            <a:picLocks noChangeAspect="1"/>
          </p:cNvPicPr>
          <p:nvPr/>
        </p:nvPicPr>
        <p:blipFill>
          <a:blip r:embed="rId3"/>
          <a:stretch>
            <a:fillRect/>
          </a:stretch>
        </p:blipFill>
        <p:spPr>
          <a:xfrm>
            <a:off x="5758543" y="2955164"/>
            <a:ext cx="4724400" cy="2066925"/>
          </a:xfrm>
          <a:prstGeom prst="rect">
            <a:avLst/>
          </a:prstGeom>
        </p:spPr>
      </p:pic>
      <p:sp>
        <p:nvSpPr>
          <p:cNvPr id="12" name="TextBox 11"/>
          <p:cNvSpPr txBox="1"/>
          <p:nvPr/>
        </p:nvSpPr>
        <p:spPr>
          <a:xfrm>
            <a:off x="1232263" y="2219065"/>
            <a:ext cx="605480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Calibri" panose="020F0502020204030204"/>
                <a:ea typeface="+mn-ea"/>
                <a:cs typeface="+mn-cs"/>
              </a:rPr>
              <a:t>W</a:t>
            </a:r>
            <a:r>
              <a:rPr kumimoji="0" lang="en-US" sz="2000" b="1" i="0" u="none" strike="noStrike" kern="1200" cap="none" spc="0" normalizeH="0" baseline="0" noProof="0" dirty="0" smtClean="0">
                <a:ln>
                  <a:noFill/>
                </a:ln>
                <a:solidFill>
                  <a:srgbClr val="FFFF00"/>
                </a:solidFill>
                <a:effectLst/>
                <a:uLnTx/>
                <a:uFillTx/>
                <a:latin typeface="Calibri" panose="020F0502020204030204"/>
                <a:ea typeface="+mn-ea"/>
                <a:cs typeface="+mn-cs"/>
              </a:rPr>
              <a:t>rite the entire sentence without the corrections, then make editing marks for FULL credit on Warm Up #1. </a:t>
            </a:r>
            <a:endParaRPr kumimoji="0" lang="en-US" sz="20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791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14788" y="989014"/>
            <a:ext cx="7896224" cy="5264149"/>
          </a:xfrm>
          <a:prstGeom prst="rect">
            <a:avLst/>
          </a:prstGeom>
        </p:spPr>
      </p:pic>
      <p:sp>
        <p:nvSpPr>
          <p:cNvPr id="5" name="TextBox 4"/>
          <p:cNvSpPr txBox="1"/>
          <p:nvPr/>
        </p:nvSpPr>
        <p:spPr>
          <a:xfrm>
            <a:off x="320631" y="2159735"/>
            <a:ext cx="3694157"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FFFF00"/>
                </a:solidFill>
                <a:effectLst/>
                <a:uLnTx/>
                <a:uFillTx/>
                <a:latin typeface="Calibri" panose="020F0502020204030204"/>
                <a:ea typeface="+mn-ea"/>
                <a:cs typeface="+mn-cs"/>
              </a:rPr>
              <a:t>After looking closely at the image, think about these three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srgbClr val="FFFF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FFFF00"/>
                </a:solidFill>
                <a:effectLst/>
                <a:uLnTx/>
                <a:uFillTx/>
                <a:latin typeface="Calibri" panose="020F0502020204030204"/>
                <a:ea typeface="+mn-ea"/>
                <a:cs typeface="+mn-cs"/>
              </a:rPr>
              <a:t>• What is going on in this picture?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FFFF00"/>
                </a:solidFill>
                <a:effectLst/>
                <a:uLnTx/>
                <a:uFillTx/>
                <a:latin typeface="Calibri" panose="020F0502020204030204"/>
                <a:ea typeface="+mn-ea"/>
                <a:cs typeface="+mn-cs"/>
              </a:rPr>
              <a:t>• What do you see that makes you say that?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FFFF00"/>
                </a:solidFill>
                <a:effectLst/>
                <a:uLnTx/>
                <a:uFillTx/>
                <a:latin typeface="Calibri" panose="020F0502020204030204"/>
                <a:ea typeface="+mn-ea"/>
                <a:cs typeface="+mn-cs"/>
              </a:rPr>
              <a:t>• What more can you find?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FFFF00"/>
                </a:solidFill>
                <a:effectLst/>
                <a:uLnTx/>
                <a:uFillTx/>
                <a:latin typeface="Calibri" panose="020F0502020204030204"/>
                <a:ea typeface="+mn-ea"/>
                <a:cs typeface="+mn-cs"/>
              </a:rPr>
              <a:t>Respond to each question with at least one sentence.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FFFF00"/>
              </a:solidFill>
              <a:effectLst/>
              <a:uLnTx/>
              <a:uFillTx/>
              <a:latin typeface="Calibri" panose="020F0502020204030204"/>
              <a:ea typeface="+mn-ea"/>
              <a:cs typeface="+mn-cs"/>
            </a:endParaRPr>
          </a:p>
        </p:txBody>
      </p:sp>
      <p:sp>
        <p:nvSpPr>
          <p:cNvPr id="6" name="Rectangle 5"/>
          <p:cNvSpPr/>
          <p:nvPr/>
        </p:nvSpPr>
        <p:spPr>
          <a:xfrm rot="321039">
            <a:off x="352025" y="1173194"/>
            <a:ext cx="337483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solidFill>
                  <a:srgbClr val="46B298"/>
                </a:solidFill>
                <a:effectLst/>
                <a:uLnTx/>
                <a:uFillTx/>
                <a:latin typeface="Calibri" panose="020F0502020204030204"/>
                <a:ea typeface="+mn-ea"/>
                <a:cs typeface="+mn-cs"/>
              </a:rPr>
              <a:t>Warm Up #8</a:t>
            </a:r>
            <a:endParaRPr kumimoji="0" lang="en-US" sz="4800" b="1" i="0" u="none" strike="noStrike" kern="1200" cap="none" spc="0" normalizeH="0" baseline="0" noProof="0" dirty="0">
              <a:ln/>
              <a:solidFill>
                <a:srgbClr val="46B29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802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04160" y="1557867"/>
            <a:ext cx="6583680" cy="963660"/>
          </a:xfrm>
        </p:spPr>
        <p:txBody>
          <a:bodyPr/>
          <a:lstStyle/>
          <a:p>
            <a:r>
              <a:rPr lang="en-US" dirty="0" smtClean="0"/>
              <a:t>Warm Up #9a</a:t>
            </a:r>
            <a:endParaRPr lang="en-US" dirty="0"/>
          </a:p>
        </p:txBody>
      </p:sp>
      <p:sp>
        <p:nvSpPr>
          <p:cNvPr id="3" name="Subtitle 2"/>
          <p:cNvSpPr>
            <a:spLocks noGrp="1"/>
          </p:cNvSpPr>
          <p:nvPr>
            <p:ph type="subTitle" idx="1"/>
          </p:nvPr>
        </p:nvSpPr>
        <p:spPr>
          <a:xfrm>
            <a:off x="2576945" y="2357119"/>
            <a:ext cx="7010399" cy="1097278"/>
          </a:xfrm>
        </p:spPr>
        <p:txBody>
          <a:bodyPr/>
          <a:lstStyle/>
          <a:p>
            <a:pPr lvl="0">
              <a:lnSpc>
                <a:spcPct val="100000"/>
              </a:lnSpc>
              <a:spcBef>
                <a:spcPts val="0"/>
              </a:spcBef>
              <a:buClrTx/>
              <a:buSzTx/>
              <a:defRPr/>
            </a:pPr>
            <a:r>
              <a:rPr lang="en-US" b="1" dirty="0">
                <a:latin typeface="+mj-lt"/>
              </a:rPr>
              <a:t>Write the entire sentence without the corrections, then make editing marks for FULL credit on Warm Up </a:t>
            </a:r>
            <a:r>
              <a:rPr lang="en-US" b="1" dirty="0" smtClean="0">
                <a:latin typeface="+mj-lt"/>
              </a:rPr>
              <a:t>#9. </a:t>
            </a:r>
            <a:endParaRPr lang="en-US" b="1" dirty="0">
              <a:latin typeface="+mj-lt"/>
            </a:endParaRPr>
          </a:p>
        </p:txBody>
      </p:sp>
      <p:pic>
        <p:nvPicPr>
          <p:cNvPr id="4" name="Picture 3"/>
          <p:cNvPicPr>
            <a:picLocks noChangeAspect="1"/>
          </p:cNvPicPr>
          <p:nvPr/>
        </p:nvPicPr>
        <p:blipFill>
          <a:blip r:embed="rId2"/>
          <a:stretch>
            <a:fillRect/>
          </a:stretch>
        </p:blipFill>
        <p:spPr>
          <a:xfrm>
            <a:off x="1543288" y="3159139"/>
            <a:ext cx="3994306" cy="2643504"/>
          </a:xfrm>
          <a:prstGeom prst="rect">
            <a:avLst/>
          </a:prstGeom>
        </p:spPr>
      </p:pic>
      <p:pic>
        <p:nvPicPr>
          <p:cNvPr id="6" name="Picture 5"/>
          <p:cNvPicPr>
            <a:picLocks noChangeAspect="1"/>
          </p:cNvPicPr>
          <p:nvPr/>
        </p:nvPicPr>
        <p:blipFill>
          <a:blip r:embed="rId3"/>
          <a:stretch>
            <a:fillRect/>
          </a:stretch>
        </p:blipFill>
        <p:spPr>
          <a:xfrm>
            <a:off x="8239228" y="5368659"/>
            <a:ext cx="3834870" cy="922781"/>
          </a:xfrm>
          <a:prstGeom prst="rect">
            <a:avLst/>
          </a:prstGeom>
        </p:spPr>
      </p:pic>
      <p:pic>
        <p:nvPicPr>
          <p:cNvPr id="7" name="Picture 6"/>
          <p:cNvPicPr>
            <a:picLocks noChangeAspect="1"/>
          </p:cNvPicPr>
          <p:nvPr/>
        </p:nvPicPr>
        <p:blipFill>
          <a:blip r:embed="rId4"/>
          <a:stretch>
            <a:fillRect/>
          </a:stretch>
        </p:blipFill>
        <p:spPr>
          <a:xfrm>
            <a:off x="5826703" y="3268528"/>
            <a:ext cx="3856254" cy="1552854"/>
          </a:xfrm>
          <a:prstGeom prst="rect">
            <a:avLst/>
          </a:prstGeom>
        </p:spPr>
      </p:pic>
      <p:sp>
        <p:nvSpPr>
          <p:cNvPr id="5" name="Rectangle 4"/>
          <p:cNvSpPr/>
          <p:nvPr/>
        </p:nvSpPr>
        <p:spPr>
          <a:xfrm>
            <a:off x="1423534" y="-145934"/>
            <a:ext cx="934493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9525">
                  <a:solidFill>
                    <a:prstClr val="white"/>
                  </a:solidFill>
                  <a:prstDash val="solid"/>
                </a:ln>
                <a:solidFill>
                  <a:srgbClr val="F5B605"/>
                </a:solidFill>
                <a:effectLst>
                  <a:outerShdw blurRad="12700" dist="38100" dir="2700000" algn="tl" rotWithShape="0">
                    <a:srgbClr val="F5B605">
                      <a:lumMod val="60000"/>
                      <a:lumOff val="40000"/>
                    </a:srgbClr>
                  </a:outerShdw>
                </a:effectLst>
                <a:uLnTx/>
                <a:uFillTx/>
                <a:latin typeface="Calibri"/>
                <a:ea typeface="+mn-ea"/>
                <a:cs typeface="+mn-cs"/>
              </a:rPr>
              <a:t>Get out your Prompt &amp; Outline</a:t>
            </a:r>
            <a:endParaRPr kumimoji="0" lang="en-US" sz="5400" b="1" i="0" u="none" strike="noStrike" kern="1200" cap="none" spc="0" normalizeH="0" baseline="0" noProof="0" dirty="0">
              <a:ln w="9525">
                <a:solidFill>
                  <a:prstClr val="white"/>
                </a:solidFill>
                <a:prstDash val="solid"/>
              </a:ln>
              <a:solidFill>
                <a:srgbClr val="F5B605"/>
              </a:solidFill>
              <a:effectLst>
                <a:outerShdw blurRad="12700" dist="38100" dir="2700000" algn="tl" rotWithShape="0">
                  <a:srgbClr val="F5B605">
                    <a:lumMod val="60000"/>
                    <a:lumOff val="40000"/>
                  </a:srgbClr>
                </a:outerShdw>
              </a:effectLst>
              <a:uLnTx/>
              <a:uFillTx/>
              <a:latin typeface="Calibri"/>
              <a:ea typeface="+mn-ea"/>
              <a:cs typeface="+mn-cs"/>
            </a:endParaRPr>
          </a:p>
        </p:txBody>
      </p:sp>
    </p:spTree>
    <p:extLst>
      <p:ext uri="{BB962C8B-B14F-4D97-AF65-F5344CB8AC3E}">
        <p14:creationId xmlns:p14="http://schemas.microsoft.com/office/powerpoint/2010/main" val="3097848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168812" y="913453"/>
            <a:ext cx="4465325"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Warm Up #10a</a:t>
            </a:r>
          </a:p>
        </p:txBody>
      </p:sp>
      <p:sp>
        <p:nvSpPr>
          <p:cNvPr id="6" name="TextBox 5"/>
          <p:cNvSpPr txBox="1"/>
          <p:nvPr/>
        </p:nvSpPr>
        <p:spPr>
          <a:xfrm>
            <a:off x="4825218" y="914400"/>
            <a:ext cx="692130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00"/>
                </a:solidFill>
                <a:effectLst/>
                <a:uLnTx/>
                <a:uFillTx/>
                <a:latin typeface="Calibri" panose="020F0502020204030204"/>
                <a:ea typeface="+mn-ea"/>
                <a:cs typeface="+mn-cs"/>
              </a:rPr>
              <a:t>Turn to a clean sheet in your notebook for Warm Up 10a &amp; b.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00"/>
                </a:solidFill>
                <a:effectLst/>
                <a:uLnTx/>
                <a:uFillTx/>
                <a:latin typeface="Calibri" panose="020F0502020204030204"/>
                <a:ea typeface="+mn-ea"/>
                <a:cs typeface="+mn-cs"/>
              </a:rPr>
              <a:t>Today, for 10 minutes at least, I want you to write a half page about your Spring Break. Was is wasted? Was it well-used? Explain or Persuade!</a:t>
            </a:r>
          </a:p>
        </p:txBody>
      </p:sp>
      <p:sp>
        <p:nvSpPr>
          <p:cNvPr id="7" name="TextBox 6"/>
          <p:cNvSpPr txBox="1"/>
          <p:nvPr/>
        </p:nvSpPr>
        <p:spPr>
          <a:xfrm>
            <a:off x="208831" y="1836783"/>
            <a:ext cx="11901268"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B0F0"/>
                </a:solidFill>
                <a:effectLst/>
                <a:uLnTx/>
                <a:uFillTx/>
                <a:latin typeface="Calibri" panose="020F0502020204030204"/>
                <a:ea typeface="+mn-ea"/>
                <a:cs typeface="+mn-cs"/>
              </a:rPr>
              <a:t>This Spring Break was a break from the norm for myself and my wife Alexandra. We spent our entire break traveling around the world bouncing from continent to continent as we drank in the culture of every country we visited. We began by visiting Toronto, Ontario, Canada Saturday, March 11. It beyond freezing cold; the temperatures were the lowest of the year at -14 degree Celsius (whatever that is in Fahrenheit) . While there we enjoyed the sights Toronto offers but the most memorable part of Canada were the people. Canadians are the kindest people on Earth. Multiple times people helped us out without solicitation; nobody was every rude and people used the most polite tone when speaking with us. After Toronto, Alexandra and I went to Paris, France where we stormed around the city at a grueling pace seeing all the city could offer in as little time as we were there. We left with much of the city still undiscovered. We visited the historic Louvre Museum, the Centre de Pompidou (modern art museum), the Palace at Versailles, we ate meals with the locals and relatives, we took a boat tour of the city at night under the star like city lights, and we climbed the Eiffel Tower and the Sacred Heart Basilica. We also visited Brussels, Belgium for a day end got to see the gilded Grand Place square. Overall, the trip was amazing and I could write for hours on all we did and experience. But, alas, time is up and it time to begin our day!</a:t>
            </a:r>
          </a:p>
        </p:txBody>
      </p:sp>
      <p:sp>
        <p:nvSpPr>
          <p:cNvPr id="8" name="Rectangle 7"/>
          <p:cNvSpPr/>
          <p:nvPr/>
        </p:nvSpPr>
        <p:spPr>
          <a:xfrm>
            <a:off x="403874" y="-84755"/>
            <a:ext cx="1143114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Calibri" panose="020F0502020204030204"/>
                <a:ea typeface="+mn-ea"/>
                <a:cs typeface="+mn-cs"/>
              </a:rPr>
              <a:t>No Cellphones TODAY! Put them away. </a:t>
            </a:r>
          </a:p>
        </p:txBody>
      </p:sp>
    </p:spTree>
    <p:extLst>
      <p:ext uri="{BB962C8B-B14F-4D97-AF65-F5344CB8AC3E}">
        <p14:creationId xmlns:p14="http://schemas.microsoft.com/office/powerpoint/2010/main" val="2622322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Warm Up #10B</a:t>
            </a:r>
            <a:endParaRPr lang="en-US" dirty="0"/>
          </a:p>
        </p:txBody>
      </p:sp>
      <p:sp>
        <p:nvSpPr>
          <p:cNvPr id="3" name="Text Placeholder 2"/>
          <p:cNvSpPr>
            <a:spLocks noGrp="1"/>
          </p:cNvSpPr>
          <p:nvPr>
            <p:ph type="body" idx="1"/>
          </p:nvPr>
        </p:nvSpPr>
        <p:spPr/>
        <p:txBody>
          <a:bodyPr/>
          <a:lstStyle/>
          <a:p>
            <a:r>
              <a:rPr lang="en-US" b="1" dirty="0"/>
              <a:t>Write the entire sentence without the corrections, then make editing marks for FULL credit on Warm Up #9. </a:t>
            </a:r>
          </a:p>
          <a:p>
            <a:endParaRPr lang="en-US" dirty="0"/>
          </a:p>
        </p:txBody>
      </p:sp>
      <p:pic>
        <p:nvPicPr>
          <p:cNvPr id="4" name="Picture 3"/>
          <p:cNvPicPr>
            <a:picLocks noChangeAspect="1"/>
          </p:cNvPicPr>
          <p:nvPr/>
        </p:nvPicPr>
        <p:blipFill>
          <a:blip r:embed="rId2"/>
          <a:stretch>
            <a:fillRect/>
          </a:stretch>
        </p:blipFill>
        <p:spPr>
          <a:xfrm>
            <a:off x="827809" y="957699"/>
            <a:ext cx="4493722" cy="2936968"/>
          </a:xfrm>
          <a:prstGeom prst="rect">
            <a:avLst/>
          </a:prstGeom>
        </p:spPr>
      </p:pic>
      <p:pic>
        <p:nvPicPr>
          <p:cNvPr id="5" name="Picture 4"/>
          <p:cNvPicPr>
            <a:picLocks noChangeAspect="1"/>
          </p:cNvPicPr>
          <p:nvPr/>
        </p:nvPicPr>
        <p:blipFill>
          <a:blip r:embed="rId3"/>
          <a:stretch>
            <a:fillRect/>
          </a:stretch>
        </p:blipFill>
        <p:spPr>
          <a:xfrm>
            <a:off x="827809" y="3894667"/>
            <a:ext cx="6016336" cy="1933270"/>
          </a:xfrm>
          <a:prstGeom prst="rect">
            <a:avLst/>
          </a:prstGeom>
        </p:spPr>
      </p:pic>
    </p:spTree>
    <p:extLst>
      <p:ext uri="{BB962C8B-B14F-4D97-AF65-F5344CB8AC3E}">
        <p14:creationId xmlns:p14="http://schemas.microsoft.com/office/powerpoint/2010/main" val="397851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42453" y="2147448"/>
            <a:ext cx="5515895" cy="2365557"/>
          </a:xfrm>
          <a:prstGeom prst="rect">
            <a:avLst/>
          </a:prstGeom>
        </p:spPr>
      </p:pic>
      <p:pic>
        <p:nvPicPr>
          <p:cNvPr id="4" name="Picture 3"/>
          <p:cNvPicPr>
            <a:picLocks noChangeAspect="1"/>
          </p:cNvPicPr>
          <p:nvPr/>
        </p:nvPicPr>
        <p:blipFill>
          <a:blip r:embed="rId3"/>
          <a:stretch>
            <a:fillRect/>
          </a:stretch>
        </p:blipFill>
        <p:spPr>
          <a:xfrm>
            <a:off x="6246372" y="2158640"/>
            <a:ext cx="5689715" cy="2354365"/>
          </a:xfrm>
          <a:prstGeom prst="rect">
            <a:avLst/>
          </a:prstGeom>
        </p:spPr>
      </p:pic>
      <p:sp>
        <p:nvSpPr>
          <p:cNvPr id="5" name="Rectangle 4"/>
          <p:cNvSpPr/>
          <p:nvPr/>
        </p:nvSpPr>
        <p:spPr>
          <a:xfrm>
            <a:off x="3602382" y="1235310"/>
            <a:ext cx="4999958" cy="110799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Warm Up #11</a:t>
            </a:r>
          </a:p>
        </p:txBody>
      </p:sp>
      <p:pic>
        <p:nvPicPr>
          <p:cNvPr id="8" name="Picture 7"/>
          <p:cNvPicPr>
            <a:picLocks noChangeAspect="1"/>
          </p:cNvPicPr>
          <p:nvPr/>
        </p:nvPicPr>
        <p:blipFill>
          <a:blip r:embed="rId4"/>
          <a:stretch>
            <a:fillRect/>
          </a:stretch>
        </p:blipFill>
        <p:spPr>
          <a:xfrm>
            <a:off x="1887806" y="4668131"/>
            <a:ext cx="8141084" cy="1606369"/>
          </a:xfrm>
          <a:prstGeom prst="rect">
            <a:avLst/>
          </a:prstGeom>
        </p:spPr>
      </p:pic>
    </p:spTree>
    <p:extLst>
      <p:ext uri="{BB962C8B-B14F-4D97-AF65-F5344CB8AC3E}">
        <p14:creationId xmlns:p14="http://schemas.microsoft.com/office/powerpoint/2010/main" val="1304395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960" y="-68840"/>
            <a:ext cx="7520940" cy="548640"/>
          </a:xfrm>
        </p:spPr>
        <p:txBody>
          <a:bodyPr/>
          <a:lstStyle/>
          <a:p>
            <a:r>
              <a:rPr lang="en-US" sz="3200" dirty="0"/>
              <a:t>Do now – 5 minutes</a:t>
            </a:r>
          </a:p>
        </p:txBody>
      </p:sp>
      <p:sp>
        <p:nvSpPr>
          <p:cNvPr id="3" name="Content Placeholder 2"/>
          <p:cNvSpPr>
            <a:spLocks noGrp="1"/>
          </p:cNvSpPr>
          <p:nvPr>
            <p:ph idx="1"/>
          </p:nvPr>
        </p:nvSpPr>
        <p:spPr>
          <a:xfrm>
            <a:off x="1644968" y="615720"/>
            <a:ext cx="9144001" cy="4042222"/>
          </a:xfrm>
        </p:spPr>
        <p:txBody>
          <a:bodyPr>
            <a:normAutofit/>
          </a:bodyPr>
          <a:lstStyle/>
          <a:p>
            <a:pPr marL="0" indent="0" algn="just"/>
            <a:endParaRPr lang="en-US" sz="2200" dirty="0"/>
          </a:p>
          <a:p>
            <a:pPr marL="0" indent="0" algn="just"/>
            <a:endParaRPr lang="en-US" sz="2200" dirty="0"/>
          </a:p>
        </p:txBody>
      </p:sp>
      <p:pic>
        <p:nvPicPr>
          <p:cNvPr id="4" name="Picture 3"/>
          <p:cNvPicPr>
            <a:picLocks noChangeAspect="1"/>
          </p:cNvPicPr>
          <p:nvPr/>
        </p:nvPicPr>
        <p:blipFill>
          <a:blip r:embed="rId2"/>
          <a:stretch>
            <a:fillRect/>
          </a:stretch>
        </p:blipFill>
        <p:spPr>
          <a:xfrm>
            <a:off x="377974" y="1200442"/>
            <a:ext cx="11589214" cy="4873159"/>
          </a:xfrm>
          <a:prstGeom prst="rect">
            <a:avLst/>
          </a:prstGeom>
        </p:spPr>
      </p:pic>
      <p:sp>
        <p:nvSpPr>
          <p:cNvPr id="6" name="TextBox 5"/>
          <p:cNvSpPr txBox="1"/>
          <p:nvPr/>
        </p:nvSpPr>
        <p:spPr>
          <a:xfrm>
            <a:off x="533413" y="3637021"/>
            <a:ext cx="6262254" cy="369332"/>
          </a:xfrm>
          <a:prstGeom prst="rect">
            <a:avLst/>
          </a:prstGeom>
          <a:noFill/>
        </p:spPr>
        <p:txBody>
          <a:bodyPr wrap="square" rtlCol="0">
            <a:spAutoFit/>
          </a:bodyPr>
          <a:lstStyle/>
          <a:p>
            <a:r>
              <a:rPr lang="en-US" dirty="0">
                <a:solidFill>
                  <a:srgbClr val="FF0000"/>
                </a:solidFill>
                <a:latin typeface="Cambria"/>
              </a:rPr>
              <a:t>Rewrite any sentence which is inferred from the selection. </a:t>
            </a:r>
          </a:p>
        </p:txBody>
      </p:sp>
      <p:sp>
        <p:nvSpPr>
          <p:cNvPr id="7" name="Rectangle 6"/>
          <p:cNvSpPr/>
          <p:nvPr/>
        </p:nvSpPr>
        <p:spPr>
          <a:xfrm>
            <a:off x="6728826" y="3498521"/>
            <a:ext cx="3099502" cy="646331"/>
          </a:xfrm>
          <a:prstGeom prst="rect">
            <a:avLst/>
          </a:prstGeom>
          <a:noFill/>
        </p:spPr>
        <p:txBody>
          <a:bodyPr wrap="none" lIns="91440" tIns="45720" rIns="91440" bIns="45720">
            <a:spAutoFit/>
          </a:bodyPr>
          <a:lstStyle/>
          <a:p>
            <a:pPr algn="ctr"/>
            <a:r>
              <a:rPr lang="en-US" sz="3600" b="1" dirty="0">
                <a:ln w="12700">
                  <a:solidFill>
                    <a:srgbClr val="31B6FD"/>
                  </a:solidFill>
                  <a:prstDash val="solid"/>
                </a:ln>
                <a:pattFill prst="pct50">
                  <a:fgClr>
                    <a:srgbClr val="31B6FD"/>
                  </a:fgClr>
                  <a:bgClr>
                    <a:srgbClr val="31B6FD">
                      <a:lumMod val="20000"/>
                      <a:lumOff val="80000"/>
                    </a:srgbClr>
                  </a:bgClr>
                </a:pattFill>
                <a:effectLst>
                  <a:outerShdw dist="38100" dir="2640000" algn="bl" rotWithShape="0">
                    <a:srgbClr val="31B6FD"/>
                  </a:outerShdw>
                </a:effectLst>
                <a:latin typeface="Cambria"/>
              </a:rPr>
              <a:t>Warm Up #12</a:t>
            </a:r>
          </a:p>
        </p:txBody>
      </p:sp>
    </p:spTree>
    <p:extLst>
      <p:ext uri="{BB962C8B-B14F-4D97-AF65-F5344CB8AC3E}">
        <p14:creationId xmlns:p14="http://schemas.microsoft.com/office/powerpoint/2010/main" val="3085106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8656" y="1914669"/>
            <a:ext cx="3392724" cy="76944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Warm Up #13</a:t>
            </a:r>
          </a:p>
        </p:txBody>
      </p:sp>
      <p:sp>
        <p:nvSpPr>
          <p:cNvPr id="6" name="TextBox 5"/>
          <p:cNvSpPr txBox="1"/>
          <p:nvPr/>
        </p:nvSpPr>
        <p:spPr>
          <a:xfrm>
            <a:off x="206332" y="2468760"/>
            <a:ext cx="3216104"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Calibri" panose="020F0502020204030204"/>
                <a:ea typeface="+mn-ea"/>
                <a:cs typeface="+mn-cs"/>
              </a:rPr>
              <a:t>After looking closely at the image, think about these three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Calibri" panose="020F0502020204030204"/>
                <a:ea typeface="+mn-ea"/>
                <a:cs typeface="+mn-cs"/>
              </a:rPr>
              <a:t>• What is going on in this picture?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Calibri" panose="020F0502020204030204"/>
                <a:ea typeface="+mn-ea"/>
                <a:cs typeface="+mn-cs"/>
              </a:rPr>
              <a:t>• What do you see that makes you say that?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Calibri" panose="020F0502020204030204"/>
                <a:ea typeface="+mn-ea"/>
                <a:cs typeface="+mn-cs"/>
              </a:rPr>
              <a:t>• What more can you find?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Calibri" panose="020F0502020204030204"/>
                <a:ea typeface="+mn-ea"/>
                <a:cs typeface="+mn-cs"/>
              </a:rPr>
              <a:t>Respond to each question with at least one sentence.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FFFF00"/>
              </a:solidFill>
              <a:effectLst/>
              <a:uLnTx/>
              <a:uFillTx/>
              <a:latin typeface="Calibri" panose="020F0502020204030204"/>
              <a:ea typeface="+mn-ea"/>
              <a:cs typeface="+mn-cs"/>
            </a:endParaRPr>
          </a:p>
        </p:txBody>
      </p:sp>
      <p:pic>
        <p:nvPicPr>
          <p:cNvPr id="2" name="Picture 1"/>
          <p:cNvPicPr>
            <a:picLocks noChangeAspect="1"/>
          </p:cNvPicPr>
          <p:nvPr/>
        </p:nvPicPr>
        <p:blipFill>
          <a:blip r:embed="rId2"/>
          <a:stretch>
            <a:fillRect/>
          </a:stretch>
        </p:blipFill>
        <p:spPr>
          <a:xfrm>
            <a:off x="3422436" y="563461"/>
            <a:ext cx="8617708" cy="5875710"/>
          </a:xfrm>
          <a:prstGeom prst="rect">
            <a:avLst/>
          </a:prstGeom>
        </p:spPr>
      </p:pic>
      <p:pic>
        <p:nvPicPr>
          <p:cNvPr id="3" name="Picture 2"/>
          <p:cNvPicPr>
            <a:picLocks noChangeAspect="1"/>
          </p:cNvPicPr>
          <p:nvPr/>
        </p:nvPicPr>
        <p:blipFill>
          <a:blip r:embed="rId3"/>
          <a:stretch>
            <a:fillRect/>
          </a:stretch>
        </p:blipFill>
        <p:spPr>
          <a:xfrm>
            <a:off x="386157" y="5569690"/>
            <a:ext cx="5593652" cy="1103719"/>
          </a:xfrm>
          <a:prstGeom prst="rect">
            <a:avLst/>
          </a:prstGeom>
        </p:spPr>
      </p:pic>
    </p:spTree>
    <p:extLst>
      <p:ext uri="{BB962C8B-B14F-4D97-AF65-F5344CB8AC3E}">
        <p14:creationId xmlns:p14="http://schemas.microsoft.com/office/powerpoint/2010/main" val="3285114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72002" y="1268361"/>
            <a:ext cx="7010400" cy="5257800"/>
          </a:xfrm>
          <a:prstGeom prst="rect">
            <a:avLst/>
          </a:prstGeom>
        </p:spPr>
      </p:pic>
      <p:sp>
        <p:nvSpPr>
          <p:cNvPr id="6" name="Rectangle 5"/>
          <p:cNvSpPr/>
          <p:nvPr/>
        </p:nvSpPr>
        <p:spPr>
          <a:xfrm>
            <a:off x="223557" y="2123930"/>
            <a:ext cx="3779240"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Warm Up 14</a:t>
            </a:r>
          </a:p>
        </p:txBody>
      </p:sp>
      <p:sp>
        <p:nvSpPr>
          <p:cNvPr id="7" name="TextBox 6"/>
          <p:cNvSpPr txBox="1"/>
          <p:nvPr/>
        </p:nvSpPr>
        <p:spPr>
          <a:xfrm>
            <a:off x="505125" y="2783745"/>
            <a:ext cx="3216104"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Calibri" panose="020F0502020204030204"/>
                <a:ea typeface="+mn-ea"/>
                <a:cs typeface="+mn-cs"/>
              </a:rPr>
              <a:t>After looking closely at the image, think about these three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Calibri" panose="020F0502020204030204"/>
                <a:ea typeface="+mn-ea"/>
                <a:cs typeface="+mn-cs"/>
              </a:rPr>
              <a:t>• What is an assumption you can make regarding this photo?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Calibri" panose="020F0502020204030204"/>
                <a:ea typeface="+mn-ea"/>
                <a:cs typeface="+mn-cs"/>
              </a:rPr>
              <a:t>• What do you see that makes you say that?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Calibri" panose="020F0502020204030204"/>
                <a:ea typeface="+mn-ea"/>
                <a:cs typeface="+mn-cs"/>
              </a:rPr>
              <a:t>• Predict what will happen next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Calibri" panose="020F0502020204030204"/>
                <a:ea typeface="+mn-ea"/>
                <a:cs typeface="+mn-cs"/>
              </a:rPr>
              <a:t>Respond to each question with at least one sentence.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9084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575238" y="2081932"/>
            <a:ext cx="400366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9525">
                  <a:solidFill>
                    <a:prstClr val="white"/>
                  </a:solidFill>
                  <a:prstDash val="solid"/>
                </a:ln>
                <a:solidFill>
                  <a:srgbClr val="4BACC6"/>
                </a:solidFill>
                <a:effectLst>
                  <a:outerShdw blurRad="12700" dist="38100" dir="2700000" algn="tl" rotWithShape="0">
                    <a:srgbClr val="4BACC6">
                      <a:lumMod val="60000"/>
                      <a:lumOff val="40000"/>
                    </a:srgbClr>
                  </a:outerShdw>
                </a:effectLst>
                <a:uLnTx/>
                <a:uFillTx/>
                <a:latin typeface="Calibri"/>
                <a:ea typeface="+mn-ea"/>
                <a:cs typeface="+mn-cs"/>
              </a:rPr>
              <a:t>Warm Up#1B</a:t>
            </a:r>
            <a:endParaRPr kumimoji="0" lang="en-US" sz="5400" b="1" i="0" u="none" strike="noStrike" kern="1200" cap="none" spc="0" normalizeH="0" baseline="0" noProof="0" dirty="0">
              <a:ln w="9525">
                <a:solidFill>
                  <a:prstClr val="white"/>
                </a:solidFill>
                <a:prstDash val="solid"/>
              </a:ln>
              <a:solidFill>
                <a:srgbClr val="4BACC6"/>
              </a:solidFill>
              <a:effectLst>
                <a:outerShdw blurRad="12700" dist="38100" dir="2700000" algn="tl" rotWithShape="0">
                  <a:srgbClr val="4BACC6">
                    <a:lumMod val="60000"/>
                    <a:lumOff val="40000"/>
                  </a:srgbClr>
                </a:outerShdw>
              </a:effectLst>
              <a:uLnTx/>
              <a:uFillTx/>
              <a:latin typeface="Calibri"/>
              <a:ea typeface="+mn-ea"/>
              <a:cs typeface="+mn-cs"/>
            </a:endParaRPr>
          </a:p>
        </p:txBody>
      </p:sp>
      <p:pic>
        <p:nvPicPr>
          <p:cNvPr id="7" name="Picture 6"/>
          <p:cNvPicPr>
            <a:picLocks noChangeAspect="1"/>
          </p:cNvPicPr>
          <p:nvPr/>
        </p:nvPicPr>
        <p:blipFill>
          <a:blip r:embed="rId2"/>
          <a:stretch>
            <a:fillRect/>
          </a:stretch>
        </p:blipFill>
        <p:spPr>
          <a:xfrm>
            <a:off x="575238" y="3005262"/>
            <a:ext cx="4826755" cy="3226726"/>
          </a:xfrm>
          <a:prstGeom prst="rect">
            <a:avLst/>
          </a:prstGeom>
        </p:spPr>
      </p:pic>
      <p:pic>
        <p:nvPicPr>
          <p:cNvPr id="8" name="Picture 7"/>
          <p:cNvPicPr>
            <a:picLocks noChangeAspect="1"/>
          </p:cNvPicPr>
          <p:nvPr/>
        </p:nvPicPr>
        <p:blipFill>
          <a:blip r:embed="rId3"/>
          <a:stretch>
            <a:fillRect/>
          </a:stretch>
        </p:blipFill>
        <p:spPr>
          <a:xfrm>
            <a:off x="5597402" y="3005262"/>
            <a:ext cx="5858589" cy="2275287"/>
          </a:xfrm>
          <a:prstGeom prst="rect">
            <a:avLst/>
          </a:prstGeom>
        </p:spPr>
      </p:pic>
      <p:sp>
        <p:nvSpPr>
          <p:cNvPr id="10" name="TextBox 9"/>
          <p:cNvSpPr txBox="1"/>
          <p:nvPr/>
        </p:nvSpPr>
        <p:spPr>
          <a:xfrm>
            <a:off x="4932066" y="2114410"/>
            <a:ext cx="6054802" cy="707886"/>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Calibri"/>
                <a:ea typeface="+mn-ea"/>
                <a:cs typeface="+mn-cs"/>
              </a:rPr>
              <a:t>W</a:t>
            </a:r>
            <a:r>
              <a:rPr kumimoji="0" lang="en-US" sz="2000" b="1" i="0" u="none" strike="noStrike" kern="1200" cap="none" spc="0" normalizeH="0" baseline="0" noProof="0" dirty="0" smtClean="0">
                <a:ln>
                  <a:noFill/>
                </a:ln>
                <a:solidFill>
                  <a:srgbClr val="FFFF00"/>
                </a:solidFill>
                <a:effectLst/>
                <a:uLnTx/>
                <a:uFillTx/>
                <a:latin typeface="Calibri"/>
                <a:ea typeface="+mn-ea"/>
                <a:cs typeface="+mn-cs"/>
              </a:rPr>
              <a:t>rite the entire sentence without the corrections, then make editing marks for FULL credit on Warm Up #1. </a:t>
            </a:r>
            <a:endParaRPr kumimoji="0" lang="en-US" sz="2000" b="1" i="0" u="none" strike="noStrike" kern="1200" cap="none" spc="0" normalizeH="0" baseline="0" noProof="0" dirty="0">
              <a:ln>
                <a:noFill/>
              </a:ln>
              <a:solidFill>
                <a:srgbClr val="FFFF00"/>
              </a:solidFill>
              <a:effectLst/>
              <a:uLnTx/>
              <a:uFillTx/>
              <a:latin typeface="Calibri"/>
              <a:ea typeface="+mn-ea"/>
              <a:cs typeface="+mn-cs"/>
            </a:endParaRPr>
          </a:p>
        </p:txBody>
      </p:sp>
    </p:spTree>
    <p:extLst>
      <p:ext uri="{BB962C8B-B14F-4D97-AF65-F5344CB8AC3E}">
        <p14:creationId xmlns:p14="http://schemas.microsoft.com/office/powerpoint/2010/main" val="827152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Rectangle 4"/>
          <p:cNvSpPr/>
          <p:nvPr/>
        </p:nvSpPr>
        <p:spPr>
          <a:xfrm>
            <a:off x="523583" y="2005716"/>
            <a:ext cx="3957174"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Warm Up#2a</a:t>
            </a:r>
            <a:endParaRPr kumimoji="0" lang="en-US" sz="5400"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Calibri" panose="020F0502020204030204"/>
              <a:ea typeface="+mn-ea"/>
              <a:cs typeface="+mn-cs"/>
            </a:endParaRPr>
          </a:p>
        </p:txBody>
      </p:sp>
      <p:sp>
        <p:nvSpPr>
          <p:cNvPr id="8" name="TextBox 7"/>
          <p:cNvSpPr txBox="1"/>
          <p:nvPr/>
        </p:nvSpPr>
        <p:spPr>
          <a:xfrm>
            <a:off x="4965896" y="2005716"/>
            <a:ext cx="605480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Calibri" panose="020F0502020204030204"/>
                <a:ea typeface="+mn-ea"/>
                <a:cs typeface="+mn-cs"/>
              </a:rPr>
              <a:t>W</a:t>
            </a:r>
            <a:r>
              <a:rPr kumimoji="0" lang="en-US" sz="2000" b="1" i="0" u="none" strike="noStrike" kern="1200" cap="none" spc="0" normalizeH="0" baseline="0" noProof="0" dirty="0" smtClean="0">
                <a:ln>
                  <a:noFill/>
                </a:ln>
                <a:solidFill>
                  <a:srgbClr val="FFFF00"/>
                </a:solidFill>
                <a:effectLst/>
                <a:uLnTx/>
                <a:uFillTx/>
                <a:latin typeface="Calibri" panose="020F0502020204030204"/>
                <a:ea typeface="+mn-ea"/>
                <a:cs typeface="+mn-cs"/>
              </a:rPr>
              <a:t>rite the entire sentence without the corrections, then make editing marks for FULL credit on Warm Up #2. </a:t>
            </a:r>
            <a:endParaRPr kumimoji="0" lang="en-US" sz="20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pic>
        <p:nvPicPr>
          <p:cNvPr id="2" name="Picture 1"/>
          <p:cNvPicPr>
            <a:picLocks noChangeAspect="1"/>
          </p:cNvPicPr>
          <p:nvPr/>
        </p:nvPicPr>
        <p:blipFill>
          <a:blip r:embed="rId2"/>
          <a:stretch>
            <a:fillRect/>
          </a:stretch>
        </p:blipFill>
        <p:spPr>
          <a:xfrm>
            <a:off x="132890" y="2929046"/>
            <a:ext cx="4833006" cy="3210497"/>
          </a:xfrm>
          <a:prstGeom prst="rect">
            <a:avLst/>
          </a:prstGeom>
        </p:spPr>
      </p:pic>
      <p:pic>
        <p:nvPicPr>
          <p:cNvPr id="3" name="Picture 2"/>
          <p:cNvPicPr>
            <a:picLocks noChangeAspect="1"/>
          </p:cNvPicPr>
          <p:nvPr/>
        </p:nvPicPr>
        <p:blipFill>
          <a:blip r:embed="rId3"/>
          <a:stretch>
            <a:fillRect/>
          </a:stretch>
        </p:blipFill>
        <p:spPr>
          <a:xfrm>
            <a:off x="6712812" y="2929046"/>
            <a:ext cx="4307886" cy="2483550"/>
          </a:xfrm>
          <a:prstGeom prst="rect">
            <a:avLst/>
          </a:prstGeom>
        </p:spPr>
      </p:pic>
    </p:spTree>
    <p:extLst>
      <p:ext uri="{BB962C8B-B14F-4D97-AF65-F5344CB8AC3E}">
        <p14:creationId xmlns:p14="http://schemas.microsoft.com/office/powerpoint/2010/main" val="642570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Rectangle 4"/>
          <p:cNvSpPr/>
          <p:nvPr/>
        </p:nvSpPr>
        <p:spPr>
          <a:xfrm>
            <a:off x="508355" y="2005716"/>
            <a:ext cx="3987630"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Warm Up#2b</a:t>
            </a:r>
            <a:endParaRPr kumimoji="0" lang="en-US" sz="5400"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Calibri" panose="020F0502020204030204"/>
              <a:ea typeface="+mn-ea"/>
              <a:cs typeface="+mn-cs"/>
            </a:endParaRPr>
          </a:p>
        </p:txBody>
      </p:sp>
      <p:sp>
        <p:nvSpPr>
          <p:cNvPr id="8" name="TextBox 7"/>
          <p:cNvSpPr txBox="1"/>
          <p:nvPr/>
        </p:nvSpPr>
        <p:spPr>
          <a:xfrm>
            <a:off x="4656407" y="2221160"/>
            <a:ext cx="605480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Calibri" panose="020F0502020204030204"/>
                <a:ea typeface="+mn-ea"/>
                <a:cs typeface="+mn-cs"/>
              </a:rPr>
              <a:t>W</a:t>
            </a:r>
            <a:r>
              <a:rPr kumimoji="0" lang="en-US" sz="2000" b="1" i="0" u="none" strike="noStrike" kern="1200" cap="none" spc="0" normalizeH="0" baseline="0" noProof="0" dirty="0" smtClean="0">
                <a:ln>
                  <a:noFill/>
                </a:ln>
                <a:solidFill>
                  <a:srgbClr val="FFFF00"/>
                </a:solidFill>
                <a:effectLst/>
                <a:uLnTx/>
                <a:uFillTx/>
                <a:latin typeface="Calibri" panose="020F0502020204030204"/>
                <a:ea typeface="+mn-ea"/>
                <a:cs typeface="+mn-cs"/>
              </a:rPr>
              <a:t>rite the entire sentence without the corrections, then make editing marks for FULL credit on Warm Up #2. </a:t>
            </a:r>
            <a:endParaRPr kumimoji="0" lang="en-US" sz="20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pic>
        <p:nvPicPr>
          <p:cNvPr id="2" name="Picture 1"/>
          <p:cNvPicPr>
            <a:picLocks noChangeAspect="1"/>
          </p:cNvPicPr>
          <p:nvPr/>
        </p:nvPicPr>
        <p:blipFill>
          <a:blip r:embed="rId2"/>
          <a:stretch>
            <a:fillRect/>
          </a:stretch>
        </p:blipFill>
        <p:spPr>
          <a:xfrm>
            <a:off x="508355" y="2929046"/>
            <a:ext cx="4012785" cy="3302942"/>
          </a:xfrm>
          <a:prstGeom prst="rect">
            <a:avLst/>
          </a:prstGeom>
        </p:spPr>
      </p:pic>
      <p:pic>
        <p:nvPicPr>
          <p:cNvPr id="3" name="Picture 2"/>
          <p:cNvPicPr>
            <a:picLocks noChangeAspect="1"/>
          </p:cNvPicPr>
          <p:nvPr/>
        </p:nvPicPr>
        <p:blipFill>
          <a:blip r:embed="rId3"/>
          <a:stretch>
            <a:fillRect/>
          </a:stretch>
        </p:blipFill>
        <p:spPr>
          <a:xfrm>
            <a:off x="4786312" y="2929046"/>
            <a:ext cx="4118537" cy="2381263"/>
          </a:xfrm>
          <a:prstGeom prst="rect">
            <a:avLst/>
          </a:prstGeom>
        </p:spPr>
      </p:pic>
    </p:spTree>
    <p:extLst>
      <p:ext uri="{BB962C8B-B14F-4D97-AF65-F5344CB8AC3E}">
        <p14:creationId xmlns:p14="http://schemas.microsoft.com/office/powerpoint/2010/main" val="3935103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3583" y="2005716"/>
            <a:ext cx="3957174"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Warm Up#3a</a:t>
            </a:r>
            <a:endParaRPr kumimoji="0" lang="en-US" sz="5400"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Calibri" panose="020F0502020204030204"/>
              <a:ea typeface="+mn-ea"/>
              <a:cs typeface="+mn-cs"/>
            </a:endParaRPr>
          </a:p>
        </p:txBody>
      </p:sp>
      <p:sp>
        <p:nvSpPr>
          <p:cNvPr id="8" name="TextBox 7"/>
          <p:cNvSpPr txBox="1"/>
          <p:nvPr/>
        </p:nvSpPr>
        <p:spPr>
          <a:xfrm>
            <a:off x="4656407" y="2221160"/>
            <a:ext cx="605480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Calibri" panose="020F0502020204030204"/>
                <a:ea typeface="+mn-ea"/>
                <a:cs typeface="+mn-cs"/>
              </a:rPr>
              <a:t>W</a:t>
            </a:r>
            <a:r>
              <a:rPr kumimoji="0" lang="en-US" sz="2000" b="1" i="0" u="none" strike="noStrike" kern="1200" cap="none" spc="0" normalizeH="0" baseline="0" noProof="0" dirty="0" smtClean="0">
                <a:ln>
                  <a:noFill/>
                </a:ln>
                <a:solidFill>
                  <a:srgbClr val="FFFF00"/>
                </a:solidFill>
                <a:effectLst/>
                <a:uLnTx/>
                <a:uFillTx/>
                <a:latin typeface="Calibri" panose="020F0502020204030204"/>
                <a:ea typeface="+mn-ea"/>
                <a:cs typeface="+mn-cs"/>
              </a:rPr>
              <a:t>rite the entire sentence without the corrections, then make editing marks for FULL credit on Warm Up #3a. </a:t>
            </a:r>
            <a:endParaRPr kumimoji="0" lang="en-US" sz="20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pic>
        <p:nvPicPr>
          <p:cNvPr id="2" name="Picture 1"/>
          <p:cNvPicPr>
            <a:picLocks noChangeAspect="1"/>
          </p:cNvPicPr>
          <p:nvPr/>
        </p:nvPicPr>
        <p:blipFill>
          <a:blip r:embed="rId2"/>
          <a:stretch>
            <a:fillRect/>
          </a:stretch>
        </p:blipFill>
        <p:spPr>
          <a:xfrm>
            <a:off x="508355" y="2929046"/>
            <a:ext cx="4012785" cy="3302942"/>
          </a:xfrm>
          <a:prstGeom prst="rect">
            <a:avLst/>
          </a:prstGeom>
        </p:spPr>
      </p:pic>
      <p:pic>
        <p:nvPicPr>
          <p:cNvPr id="3" name="Picture 2"/>
          <p:cNvPicPr>
            <a:picLocks noChangeAspect="1"/>
          </p:cNvPicPr>
          <p:nvPr/>
        </p:nvPicPr>
        <p:blipFill>
          <a:blip r:embed="rId3"/>
          <a:stretch>
            <a:fillRect/>
          </a:stretch>
        </p:blipFill>
        <p:spPr>
          <a:xfrm>
            <a:off x="4786312" y="2929046"/>
            <a:ext cx="4118537" cy="2381263"/>
          </a:xfrm>
          <a:prstGeom prst="rect">
            <a:avLst/>
          </a:prstGeom>
        </p:spPr>
      </p:pic>
    </p:spTree>
    <p:extLst>
      <p:ext uri="{BB962C8B-B14F-4D97-AF65-F5344CB8AC3E}">
        <p14:creationId xmlns:p14="http://schemas.microsoft.com/office/powerpoint/2010/main" val="2056023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84617" y="2958057"/>
            <a:ext cx="7384324" cy="1689444"/>
          </a:xfrm>
          <a:prstGeom prst="rect">
            <a:avLst/>
          </a:prstGeom>
        </p:spPr>
      </p:pic>
      <p:pic>
        <p:nvPicPr>
          <p:cNvPr id="4" name="Picture 3"/>
          <p:cNvPicPr>
            <a:picLocks noChangeAspect="1"/>
          </p:cNvPicPr>
          <p:nvPr/>
        </p:nvPicPr>
        <p:blipFill>
          <a:blip r:embed="rId3"/>
          <a:stretch>
            <a:fillRect/>
          </a:stretch>
        </p:blipFill>
        <p:spPr>
          <a:xfrm>
            <a:off x="345077" y="2958057"/>
            <a:ext cx="3955496" cy="2658972"/>
          </a:xfrm>
          <a:prstGeom prst="rect">
            <a:avLst/>
          </a:prstGeom>
        </p:spPr>
      </p:pic>
      <p:sp>
        <p:nvSpPr>
          <p:cNvPr id="6" name="Rectangle 5"/>
          <p:cNvSpPr/>
          <p:nvPr/>
        </p:nvSpPr>
        <p:spPr>
          <a:xfrm>
            <a:off x="694303" y="2005716"/>
            <a:ext cx="361573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Warm Up#4</a:t>
            </a:r>
            <a:endParaRPr kumimoji="0" lang="en-US" sz="5400"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Calibri" panose="020F0502020204030204"/>
              <a:ea typeface="+mn-ea"/>
              <a:cs typeface="+mn-cs"/>
            </a:endParaRPr>
          </a:p>
        </p:txBody>
      </p:sp>
      <p:sp>
        <p:nvSpPr>
          <p:cNvPr id="7" name="TextBox 6"/>
          <p:cNvSpPr txBox="1"/>
          <p:nvPr/>
        </p:nvSpPr>
        <p:spPr>
          <a:xfrm>
            <a:off x="4656407" y="2221160"/>
            <a:ext cx="605480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Calibri" panose="020F0502020204030204"/>
                <a:ea typeface="+mn-ea"/>
                <a:cs typeface="+mn-cs"/>
              </a:rPr>
              <a:t>W</a:t>
            </a:r>
            <a:r>
              <a:rPr kumimoji="0" lang="en-US" sz="2000" b="1" i="0" u="none" strike="noStrike" kern="1200" cap="none" spc="0" normalizeH="0" baseline="0" noProof="0" dirty="0" smtClean="0">
                <a:ln>
                  <a:noFill/>
                </a:ln>
                <a:solidFill>
                  <a:srgbClr val="FFFF00"/>
                </a:solidFill>
                <a:effectLst/>
                <a:uLnTx/>
                <a:uFillTx/>
                <a:latin typeface="Calibri" panose="020F0502020204030204"/>
                <a:ea typeface="+mn-ea"/>
                <a:cs typeface="+mn-cs"/>
              </a:rPr>
              <a:t>rite the entire sentence without the corrections, then make editing marks for FULL credit on Warm Up #4. </a:t>
            </a:r>
            <a:endParaRPr kumimoji="0" lang="en-US" sz="20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8" name="TextBox 7"/>
          <p:cNvSpPr txBox="1"/>
          <p:nvPr/>
        </p:nvSpPr>
        <p:spPr>
          <a:xfrm>
            <a:off x="4300573" y="3722914"/>
            <a:ext cx="7260056" cy="307777"/>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I wanted to take it off, and my dad kept telling me that I would get used to it. </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63848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3671" y="551434"/>
            <a:ext cx="4570355" cy="110799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Warm Up #5</a:t>
            </a:r>
            <a:endParaRPr kumimoji="0" lang="en-US" sz="6600"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Calibri" panose="020F0502020204030204"/>
              <a:ea typeface="+mn-ea"/>
              <a:cs typeface="+mn-cs"/>
            </a:endParaRPr>
          </a:p>
        </p:txBody>
      </p:sp>
      <p:sp>
        <p:nvSpPr>
          <p:cNvPr id="7" name="TextBox 6"/>
          <p:cNvSpPr txBox="1"/>
          <p:nvPr/>
        </p:nvSpPr>
        <p:spPr>
          <a:xfrm>
            <a:off x="4388584" y="1494961"/>
            <a:ext cx="60548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rPr>
              <a:t>W</a:t>
            </a:r>
            <a:r>
              <a:rPr kumimoji="0" lang="en-US" sz="2800" b="1" i="0" u="none" strike="noStrike" kern="1200" cap="none" spc="0" normalizeH="0" baseline="0" noProof="0" dirty="0" smtClean="0">
                <a:ln>
                  <a:noFill/>
                </a:ln>
                <a:solidFill>
                  <a:srgbClr val="FFFF00"/>
                </a:solidFill>
                <a:effectLst/>
                <a:uLnTx/>
                <a:uFillTx/>
                <a:latin typeface="Calibri" panose="020F0502020204030204"/>
                <a:ea typeface="+mn-ea"/>
                <a:cs typeface="+mn-cs"/>
              </a:rPr>
              <a:t>rite the entire sentence without the corrections, then make editing marks for FULL credit on Warm Up #5. </a:t>
            </a:r>
            <a:endPar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pic>
        <p:nvPicPr>
          <p:cNvPr id="9" name="Picture 8"/>
          <p:cNvPicPr>
            <a:picLocks noChangeAspect="1"/>
          </p:cNvPicPr>
          <p:nvPr/>
        </p:nvPicPr>
        <p:blipFill>
          <a:blip r:embed="rId2"/>
          <a:stretch>
            <a:fillRect/>
          </a:stretch>
        </p:blipFill>
        <p:spPr>
          <a:xfrm>
            <a:off x="125914" y="2879955"/>
            <a:ext cx="5557195" cy="3672069"/>
          </a:xfrm>
          <a:prstGeom prst="rect">
            <a:avLst/>
          </a:prstGeom>
        </p:spPr>
      </p:pic>
      <p:pic>
        <p:nvPicPr>
          <p:cNvPr id="10" name="Picture 9"/>
          <p:cNvPicPr>
            <a:picLocks noChangeAspect="1"/>
          </p:cNvPicPr>
          <p:nvPr/>
        </p:nvPicPr>
        <p:blipFill>
          <a:blip r:embed="rId3"/>
          <a:stretch>
            <a:fillRect/>
          </a:stretch>
        </p:blipFill>
        <p:spPr>
          <a:xfrm>
            <a:off x="5683109" y="2879956"/>
            <a:ext cx="5760338" cy="2722111"/>
          </a:xfrm>
          <a:prstGeom prst="rect">
            <a:avLst/>
          </a:prstGeom>
        </p:spPr>
      </p:pic>
    </p:spTree>
    <p:extLst>
      <p:ext uri="{BB962C8B-B14F-4D97-AF65-F5344CB8AC3E}">
        <p14:creationId xmlns:p14="http://schemas.microsoft.com/office/powerpoint/2010/main" val="656362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82201" y="942535"/>
            <a:ext cx="8423756" cy="5637774"/>
          </a:xfrm>
          <a:prstGeom prst="rect">
            <a:avLst/>
          </a:prstGeom>
        </p:spPr>
      </p:pic>
      <p:sp>
        <p:nvSpPr>
          <p:cNvPr id="5" name="Rectangle 4"/>
          <p:cNvSpPr/>
          <p:nvPr/>
        </p:nvSpPr>
        <p:spPr>
          <a:xfrm>
            <a:off x="47601" y="1476160"/>
            <a:ext cx="3374835"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Warm Up #6</a:t>
            </a:r>
          </a:p>
        </p:txBody>
      </p:sp>
      <p:sp>
        <p:nvSpPr>
          <p:cNvPr id="6" name="TextBox 5"/>
          <p:cNvSpPr txBox="1"/>
          <p:nvPr/>
        </p:nvSpPr>
        <p:spPr>
          <a:xfrm>
            <a:off x="206332" y="2468760"/>
            <a:ext cx="3216104"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Calibri" panose="020F0502020204030204"/>
                <a:ea typeface="+mn-ea"/>
                <a:cs typeface="+mn-cs"/>
              </a:rPr>
              <a:t>After looking closely at the image, think about these three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Calibri" panose="020F0502020204030204"/>
                <a:ea typeface="+mn-ea"/>
                <a:cs typeface="+mn-cs"/>
              </a:rPr>
              <a:t>• What is going on in this picture?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Calibri" panose="020F0502020204030204"/>
                <a:ea typeface="+mn-ea"/>
                <a:cs typeface="+mn-cs"/>
              </a:rPr>
              <a:t>• What do you see that makes you say that?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Calibri" panose="020F0502020204030204"/>
                <a:ea typeface="+mn-ea"/>
                <a:cs typeface="+mn-cs"/>
              </a:rPr>
              <a:t>• What more can you find?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Calibri" panose="020F0502020204030204"/>
                <a:ea typeface="+mn-ea"/>
                <a:cs typeface="+mn-cs"/>
              </a:rPr>
              <a:t>Respond to each question with at least one sentence.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3882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91105" y="2667000"/>
            <a:ext cx="6381750" cy="1533525"/>
          </a:xfrm>
          <a:prstGeom prst="rect">
            <a:avLst/>
          </a:prstGeom>
        </p:spPr>
      </p:pic>
      <p:pic>
        <p:nvPicPr>
          <p:cNvPr id="3" name="Picture 2"/>
          <p:cNvPicPr>
            <a:picLocks noChangeAspect="1"/>
          </p:cNvPicPr>
          <p:nvPr/>
        </p:nvPicPr>
        <p:blipFill>
          <a:blip r:embed="rId3"/>
          <a:stretch>
            <a:fillRect/>
          </a:stretch>
        </p:blipFill>
        <p:spPr>
          <a:xfrm>
            <a:off x="471488" y="2470892"/>
            <a:ext cx="4919617" cy="3215533"/>
          </a:xfrm>
          <a:prstGeom prst="rect">
            <a:avLst/>
          </a:prstGeom>
        </p:spPr>
      </p:pic>
      <p:sp>
        <p:nvSpPr>
          <p:cNvPr id="5" name="TextBox 4"/>
          <p:cNvSpPr txBox="1"/>
          <p:nvPr/>
        </p:nvSpPr>
        <p:spPr>
          <a:xfrm>
            <a:off x="5554579" y="1959114"/>
            <a:ext cx="605480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00"/>
                </a:solidFill>
                <a:effectLst/>
                <a:uLnTx/>
                <a:uFillTx/>
                <a:latin typeface="Calibri" panose="020F0502020204030204"/>
                <a:ea typeface="+mn-ea"/>
                <a:cs typeface="+mn-cs"/>
              </a:rPr>
              <a:t>W</a:t>
            </a:r>
            <a:r>
              <a:rPr kumimoji="0" lang="en-US" sz="2000" b="1" i="0" u="none" strike="noStrike" kern="0" cap="none" spc="0" normalizeH="0" baseline="0" noProof="0" dirty="0" smtClean="0">
                <a:ln>
                  <a:noFill/>
                </a:ln>
                <a:solidFill>
                  <a:srgbClr val="FFFF00"/>
                </a:solidFill>
                <a:effectLst/>
                <a:uLnTx/>
                <a:uFillTx/>
                <a:latin typeface="Calibri" panose="020F0502020204030204"/>
                <a:ea typeface="+mn-ea"/>
                <a:cs typeface="+mn-cs"/>
              </a:rPr>
              <a:t>rite the entire sentence without the corrections, then make editing marks for FULL credit on Warm Up #7. </a:t>
            </a:r>
            <a:endParaRPr kumimoji="0" lang="en-US" sz="2000" b="1" i="0" u="none" strike="noStrike" kern="0" cap="none" spc="0" normalizeH="0" baseline="0" noProof="0" dirty="0">
              <a:ln>
                <a:noFill/>
              </a:ln>
              <a:solidFill>
                <a:srgbClr val="FFFF00"/>
              </a:solidFill>
              <a:effectLst/>
              <a:uLnTx/>
              <a:uFillTx/>
              <a:latin typeface="Calibri" panose="020F0502020204030204"/>
              <a:ea typeface="+mn-ea"/>
              <a:cs typeface="+mn-cs"/>
            </a:endParaRPr>
          </a:p>
        </p:txBody>
      </p:sp>
      <p:sp>
        <p:nvSpPr>
          <p:cNvPr id="6" name="Rectangle 5"/>
          <p:cNvSpPr/>
          <p:nvPr/>
        </p:nvSpPr>
        <p:spPr>
          <a:xfrm>
            <a:off x="255070" y="1389727"/>
            <a:ext cx="4966744" cy="120032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solidFill>
                  <a:srgbClr val="46B298"/>
                </a:solidFill>
                <a:effectLst/>
                <a:uLnTx/>
                <a:uFillTx/>
                <a:latin typeface="Calibri" panose="020F0502020204030204"/>
                <a:ea typeface="+mn-ea"/>
                <a:cs typeface="+mn-cs"/>
              </a:rPr>
              <a:t>Warm Up #7</a:t>
            </a:r>
            <a:endParaRPr kumimoji="0" lang="en-US" sz="7200" b="1" i="0" u="none" strike="noStrike" kern="1200" cap="none" spc="0" normalizeH="0" baseline="0" noProof="0" dirty="0">
              <a:ln/>
              <a:solidFill>
                <a:srgbClr val="46B29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255043"/>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1_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ppt/theme/theme5.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6.xml><?xml version="1.0" encoding="utf-8"?>
<a:theme xmlns:a="http://schemas.openxmlformats.org/drawingml/2006/main" name="Four Seasons 16x9">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urSeasons_16x9.potx" id="{C09F2ED6-7B68-4305-826F-E326D3225887}" vid="{B7CA04BF-89D1-446E-AA25-D46A14229824}"/>
    </a:ext>
  </a:extLst>
</a:theme>
</file>

<file path=ppt/theme/theme7.xml><?xml version="1.0" encoding="utf-8"?>
<a:theme xmlns:a="http://schemas.openxmlformats.org/drawingml/2006/main" name="Angles">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2082</TotalTime>
  <Words>858</Words>
  <Application>Microsoft Office PowerPoint</Application>
  <PresentationFormat>Widescreen</PresentationFormat>
  <Paragraphs>60</Paragraphs>
  <Slides>17</Slides>
  <Notes>0</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17</vt:i4>
      </vt:variant>
    </vt:vector>
  </HeadingPairs>
  <TitlesOfParts>
    <vt:vector size="33" baseType="lpstr">
      <vt:lpstr>Arial</vt:lpstr>
      <vt:lpstr>Bookman Old Style</vt:lpstr>
      <vt:lpstr>Calibri</vt:lpstr>
      <vt:lpstr>Calibri Light</vt:lpstr>
      <vt:lpstr>Cambria</vt:lpstr>
      <vt:lpstr>Constantia</vt:lpstr>
      <vt:lpstr>Rockwell</vt:lpstr>
      <vt:lpstr>Tunga</vt:lpstr>
      <vt:lpstr>Wingdings</vt:lpstr>
      <vt:lpstr>Office Theme</vt:lpstr>
      <vt:lpstr>1_Office Theme</vt:lpstr>
      <vt:lpstr>Damask</vt:lpstr>
      <vt:lpstr>1_Damask</vt:lpstr>
      <vt:lpstr>Celestial</vt:lpstr>
      <vt:lpstr>Four Seasons 16x9</vt:lpstr>
      <vt:lpstr>Angles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Warm Up #9a</vt:lpstr>
      <vt:lpstr>PowerPoint Presentation</vt:lpstr>
      <vt:lpstr>Warm Up #10B</vt:lpstr>
      <vt:lpstr>PowerPoint Presentation</vt:lpstr>
      <vt:lpstr>Do now – 5 minutes</vt:lpstr>
      <vt:lpstr>PowerPoint Presentation</vt:lpstr>
      <vt:lpstr>PowerPoint Presentation</vt:lpstr>
    </vt:vector>
  </TitlesOfParts>
  <Company>EMS-ISD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Gerhard</dc:creator>
  <cp:lastModifiedBy>Michael Gerhard</cp:lastModifiedBy>
  <cp:revision>18</cp:revision>
  <dcterms:created xsi:type="dcterms:W3CDTF">2017-02-27T15:44:21Z</dcterms:created>
  <dcterms:modified xsi:type="dcterms:W3CDTF">2017-04-03T13:52:47Z</dcterms:modified>
</cp:coreProperties>
</file>